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4" r:id="rId3"/>
  </p:sldMasterIdLst>
  <p:notesMasterIdLst>
    <p:notesMasterId r:id="rId51"/>
  </p:notesMasterIdLst>
  <p:handoutMasterIdLst>
    <p:handoutMasterId r:id="rId52"/>
  </p:handoutMasterIdLst>
  <p:sldIdLst>
    <p:sldId id="257" r:id="rId4"/>
    <p:sldId id="302" r:id="rId5"/>
    <p:sldId id="261" r:id="rId6"/>
    <p:sldId id="264" r:id="rId7"/>
    <p:sldId id="262" r:id="rId8"/>
    <p:sldId id="266" r:id="rId9"/>
    <p:sldId id="265" r:id="rId10"/>
    <p:sldId id="267" r:id="rId11"/>
    <p:sldId id="263" r:id="rId12"/>
    <p:sldId id="287" r:id="rId13"/>
    <p:sldId id="272" r:id="rId14"/>
    <p:sldId id="273" r:id="rId15"/>
    <p:sldId id="274" r:id="rId16"/>
    <p:sldId id="275" r:id="rId17"/>
    <p:sldId id="276" r:id="rId18"/>
    <p:sldId id="284" r:id="rId19"/>
    <p:sldId id="285" r:id="rId20"/>
    <p:sldId id="286" r:id="rId21"/>
    <p:sldId id="278" r:id="rId22"/>
    <p:sldId id="280" r:id="rId23"/>
    <p:sldId id="281" r:id="rId24"/>
    <p:sldId id="282" r:id="rId25"/>
    <p:sldId id="283" r:id="rId26"/>
    <p:sldId id="289" r:id="rId27"/>
    <p:sldId id="288" r:id="rId28"/>
    <p:sldId id="314" r:id="rId29"/>
    <p:sldId id="315" r:id="rId30"/>
    <p:sldId id="316" r:id="rId31"/>
    <p:sldId id="317" r:id="rId32"/>
    <p:sldId id="313" r:id="rId33"/>
    <p:sldId id="318" r:id="rId34"/>
    <p:sldId id="312" r:id="rId35"/>
    <p:sldId id="321" r:id="rId36"/>
    <p:sldId id="320" r:id="rId37"/>
    <p:sldId id="322" r:id="rId38"/>
    <p:sldId id="311" r:id="rId39"/>
    <p:sldId id="323" r:id="rId40"/>
    <p:sldId id="324" r:id="rId41"/>
    <p:sldId id="325" r:id="rId42"/>
    <p:sldId id="290" r:id="rId43"/>
    <p:sldId id="292" r:id="rId44"/>
    <p:sldId id="296" r:id="rId45"/>
    <p:sldId id="297" r:id="rId46"/>
    <p:sldId id="298" r:id="rId47"/>
    <p:sldId id="293" r:id="rId48"/>
    <p:sldId id="294" r:id="rId49"/>
    <p:sldId id="299" r:id="rId50"/>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448" userDrawn="1">
          <p15:clr>
            <a:srgbClr val="A4A3A4"/>
          </p15:clr>
        </p15:guide>
        <p15:guide id="3" pos="3268" userDrawn="1">
          <p15:clr>
            <a:srgbClr val="A4A3A4"/>
          </p15:clr>
        </p15:guide>
        <p15:guide id="4" orient="horz" pos="2548" userDrawn="1">
          <p15:clr>
            <a:srgbClr val="A4A3A4"/>
          </p15:clr>
        </p15:guide>
        <p15:guide id="5" orient="horz" pos="2648" userDrawn="1">
          <p15:clr>
            <a:srgbClr val="A4A3A4"/>
          </p15:clr>
        </p15:guide>
        <p15:guide id="6" orient="horz" pos="2748" userDrawn="1">
          <p15:clr>
            <a:srgbClr val="A4A3A4"/>
          </p15:clr>
        </p15:guide>
        <p15:guide id="7" pos="3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070"/>
    <a:srgbClr val="F2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85055" autoAdjust="0"/>
  </p:normalViewPr>
  <p:slideViewPr>
    <p:cSldViewPr snapToGrid="0">
      <p:cViewPr>
        <p:scale>
          <a:sx n="33" d="100"/>
          <a:sy n="33" d="100"/>
        </p:scale>
        <p:origin x="3180" y="1056"/>
      </p:cViewPr>
      <p:guideLst>
        <p:guide pos="3168"/>
        <p:guide orient="horz" pos="2448"/>
        <p:guide pos="3268"/>
        <p:guide orient="horz" pos="2548"/>
        <p:guide orient="horz" pos="2648"/>
        <p:guide orient="horz" pos="2748"/>
        <p:guide pos="3368"/>
      </p:guideLst>
    </p:cSldViewPr>
  </p:slideViewPr>
  <p:outlineViewPr>
    <p:cViewPr>
      <p:scale>
        <a:sx n="33" d="100"/>
        <a:sy n="33" d="100"/>
      </p:scale>
      <p:origin x="0" y="-47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270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69C1-29A8-4F7D-8EC3-0E26ED6EA1A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D86E3ECF-9478-4EE1-9BD2-9B1EDF04D866}">
      <dgm:prSet phldrT="[Texto]"/>
      <dgm:spPr/>
      <dgm:t>
        <a:bodyPr/>
        <a:lstStyle/>
        <a:p>
          <a:r>
            <a:rPr lang="es-ES" dirty="0"/>
            <a:t>Datos</a:t>
          </a:r>
        </a:p>
      </dgm:t>
    </dgm:pt>
    <dgm:pt modelId="{E20283F8-EEB2-4814-B06A-CE36446B1936}" type="parTrans" cxnId="{0B50D3A9-7C0B-4160-A57C-CB2A3EB29245}">
      <dgm:prSet/>
      <dgm:spPr/>
      <dgm:t>
        <a:bodyPr/>
        <a:lstStyle/>
        <a:p>
          <a:endParaRPr lang="es-ES"/>
        </a:p>
      </dgm:t>
    </dgm:pt>
    <dgm:pt modelId="{C9D27C7D-3003-4D2E-B882-D6CFD6533BEB}" type="sibTrans" cxnId="{0B50D3A9-7C0B-4160-A57C-CB2A3EB29245}">
      <dgm:prSet/>
      <dgm:spPr/>
      <dgm:t>
        <a:bodyPr/>
        <a:lstStyle/>
        <a:p>
          <a:endParaRPr lang="es-ES"/>
        </a:p>
      </dgm:t>
    </dgm:pt>
    <dgm:pt modelId="{1FCA613D-0472-4F1D-BE02-9631FE8540E2}">
      <dgm:prSet phldrT="[Texto]"/>
      <dgm:spPr/>
      <dgm:t>
        <a:bodyPr/>
        <a:lstStyle/>
        <a:p>
          <a:r>
            <a:rPr lang="es-PY" dirty="0"/>
            <a:t>"valor 5.000" es sólo un dato,</a:t>
          </a:r>
          <a:endParaRPr lang="es-ES" dirty="0"/>
        </a:p>
      </dgm:t>
    </dgm:pt>
    <dgm:pt modelId="{8510C44B-E9F1-4154-A646-1A5DD59C6D44}" type="parTrans" cxnId="{5A544237-AA33-4770-AB64-25EB9D53AFB8}">
      <dgm:prSet/>
      <dgm:spPr/>
      <dgm:t>
        <a:bodyPr/>
        <a:lstStyle/>
        <a:p>
          <a:endParaRPr lang="es-ES"/>
        </a:p>
      </dgm:t>
    </dgm:pt>
    <dgm:pt modelId="{237CCF47-D82C-427D-8F2B-56C3F2B0D03D}" type="sibTrans" cxnId="{5A544237-AA33-4770-AB64-25EB9D53AFB8}">
      <dgm:prSet/>
      <dgm:spPr/>
      <dgm:t>
        <a:bodyPr/>
        <a:lstStyle/>
        <a:p>
          <a:endParaRPr lang="es-ES"/>
        </a:p>
      </dgm:t>
    </dgm:pt>
    <dgm:pt modelId="{E2DF5159-4B8B-46BB-8725-A5B664D5D12C}">
      <dgm:prSet phldrT="[Texto]"/>
      <dgm:spPr/>
      <dgm:t>
        <a:bodyPr/>
        <a:lstStyle/>
        <a:p>
          <a:r>
            <a:rPr lang="es-ES" dirty="0"/>
            <a:t>Información</a:t>
          </a:r>
        </a:p>
      </dgm:t>
    </dgm:pt>
    <dgm:pt modelId="{9DA63A4B-E273-490D-96F3-58A4D2A1E75B}" type="parTrans" cxnId="{48147DCA-2578-43F8-A5C5-59D99C7CE248}">
      <dgm:prSet/>
      <dgm:spPr/>
      <dgm:t>
        <a:bodyPr/>
        <a:lstStyle/>
        <a:p>
          <a:endParaRPr lang="es-ES"/>
        </a:p>
      </dgm:t>
    </dgm:pt>
    <dgm:pt modelId="{3FAC2887-02CA-45E0-A9C5-2900FDAADEDB}" type="sibTrans" cxnId="{48147DCA-2578-43F8-A5C5-59D99C7CE248}">
      <dgm:prSet/>
      <dgm:spPr/>
      <dgm:t>
        <a:bodyPr/>
        <a:lstStyle/>
        <a:p>
          <a:endParaRPr lang="es-ES"/>
        </a:p>
      </dgm:t>
    </dgm:pt>
    <dgm:pt modelId="{2450E779-8EB1-4D2C-A2F5-7FFC3843EF55}">
      <dgm:prSet phldrT="[Texto]"/>
      <dgm:spPr/>
      <dgm:t>
        <a:bodyPr/>
        <a:lstStyle/>
        <a:p>
          <a:r>
            <a:rPr lang="es-PY" dirty="0"/>
            <a:t>y cuando lo contextualizamos y decimos que son "5.000 dólares vendidos durante un mes" lo hemos transformado en información,</a:t>
          </a:r>
          <a:endParaRPr lang="es-ES" dirty="0"/>
        </a:p>
      </dgm:t>
    </dgm:pt>
    <dgm:pt modelId="{22C804D1-1DDD-4BC6-B8B3-802204E8CDB1}" type="parTrans" cxnId="{8EB6F2DE-C6B1-4815-9C59-AE5B29C20FE6}">
      <dgm:prSet/>
      <dgm:spPr/>
      <dgm:t>
        <a:bodyPr/>
        <a:lstStyle/>
        <a:p>
          <a:endParaRPr lang="es-ES"/>
        </a:p>
      </dgm:t>
    </dgm:pt>
    <dgm:pt modelId="{1B54B555-558D-4BD3-BF79-11253F228ED5}" type="sibTrans" cxnId="{8EB6F2DE-C6B1-4815-9C59-AE5B29C20FE6}">
      <dgm:prSet/>
      <dgm:spPr/>
      <dgm:t>
        <a:bodyPr/>
        <a:lstStyle/>
        <a:p>
          <a:endParaRPr lang="es-ES"/>
        </a:p>
      </dgm:t>
    </dgm:pt>
    <dgm:pt modelId="{847D68D5-9F77-431F-AD98-4CD749CD7C20}">
      <dgm:prSet phldrT="[Texto]"/>
      <dgm:spPr/>
      <dgm:t>
        <a:bodyPr/>
        <a:lstStyle/>
        <a:p>
          <a:r>
            <a:rPr lang="es-ES" dirty="0"/>
            <a:t>Conocimiento</a:t>
          </a:r>
        </a:p>
      </dgm:t>
    </dgm:pt>
    <dgm:pt modelId="{79F1991B-904B-4A43-813B-76413EA20D6F}" type="parTrans" cxnId="{95DC24CB-DC05-4122-B5E5-B00869FE6E98}">
      <dgm:prSet/>
      <dgm:spPr/>
      <dgm:t>
        <a:bodyPr/>
        <a:lstStyle/>
        <a:p>
          <a:endParaRPr lang="es-ES"/>
        </a:p>
      </dgm:t>
    </dgm:pt>
    <dgm:pt modelId="{DB917304-BA17-48B3-BA0C-3380C652B8F4}" type="sibTrans" cxnId="{95DC24CB-DC05-4122-B5E5-B00869FE6E98}">
      <dgm:prSet/>
      <dgm:spPr/>
      <dgm:t>
        <a:bodyPr/>
        <a:lstStyle/>
        <a:p>
          <a:endParaRPr lang="es-ES"/>
        </a:p>
      </dgm:t>
    </dgm:pt>
    <dgm:pt modelId="{0785D1D1-7032-4126-9182-A8C46D3838AF}">
      <dgm:prSet phldrT="[Texto]"/>
      <dgm:spPr/>
      <dgm:t>
        <a:bodyPr/>
        <a:lstStyle/>
        <a:p>
          <a:r>
            <a:rPr lang="es-PY"/>
            <a:t>y se convierte finalmente en conocimiento cuando lo comparamos con los meses anteriores, y con la evolución de otros productos y mercados, y nos sirve para mejorar nuestro negocio de alguna manera</a:t>
          </a:r>
          <a:endParaRPr lang="es-ES" dirty="0"/>
        </a:p>
      </dgm:t>
    </dgm:pt>
    <dgm:pt modelId="{CCFD7171-A9DF-49C8-A157-3CB726C885B1}" type="parTrans" cxnId="{5B0F15CA-F5D3-4F4C-96F6-61CF01C1C6A8}">
      <dgm:prSet/>
      <dgm:spPr/>
      <dgm:t>
        <a:bodyPr/>
        <a:lstStyle/>
        <a:p>
          <a:endParaRPr lang="es-ES"/>
        </a:p>
      </dgm:t>
    </dgm:pt>
    <dgm:pt modelId="{1973F364-A9E7-4B4A-AADF-CE9219D404EB}" type="sibTrans" cxnId="{5B0F15CA-F5D3-4F4C-96F6-61CF01C1C6A8}">
      <dgm:prSet/>
      <dgm:spPr/>
      <dgm:t>
        <a:bodyPr/>
        <a:lstStyle/>
        <a:p>
          <a:endParaRPr lang="es-ES"/>
        </a:p>
      </dgm:t>
    </dgm:pt>
    <dgm:pt modelId="{37400DB4-8D1F-4E2D-B054-2AF5FC6DF87E}" type="pres">
      <dgm:prSet presAssocID="{43D369C1-29A8-4F7D-8EC3-0E26ED6EA1A8}" presName="linear" presStyleCnt="0">
        <dgm:presLayoutVars>
          <dgm:dir/>
          <dgm:animLvl val="lvl"/>
          <dgm:resizeHandles val="exact"/>
        </dgm:presLayoutVars>
      </dgm:prSet>
      <dgm:spPr/>
    </dgm:pt>
    <dgm:pt modelId="{16AA4B98-166B-4F26-889B-43CC118D1D03}" type="pres">
      <dgm:prSet presAssocID="{D86E3ECF-9478-4EE1-9BD2-9B1EDF04D866}" presName="parentLin" presStyleCnt="0"/>
      <dgm:spPr/>
    </dgm:pt>
    <dgm:pt modelId="{3FA9C1A0-F5CE-4742-B7CB-8D234AF53138}" type="pres">
      <dgm:prSet presAssocID="{D86E3ECF-9478-4EE1-9BD2-9B1EDF04D866}" presName="parentLeftMargin" presStyleLbl="node1" presStyleIdx="0" presStyleCnt="3"/>
      <dgm:spPr/>
    </dgm:pt>
    <dgm:pt modelId="{59F019A5-E8C3-499C-9C55-CB315931A305}" type="pres">
      <dgm:prSet presAssocID="{D86E3ECF-9478-4EE1-9BD2-9B1EDF04D866}" presName="parentText" presStyleLbl="node1" presStyleIdx="0" presStyleCnt="3">
        <dgm:presLayoutVars>
          <dgm:chMax val="0"/>
          <dgm:bulletEnabled val="1"/>
        </dgm:presLayoutVars>
      </dgm:prSet>
      <dgm:spPr/>
    </dgm:pt>
    <dgm:pt modelId="{3063765B-F711-4925-9BBC-D348AA497143}" type="pres">
      <dgm:prSet presAssocID="{D86E3ECF-9478-4EE1-9BD2-9B1EDF04D866}" presName="negativeSpace" presStyleCnt="0"/>
      <dgm:spPr/>
    </dgm:pt>
    <dgm:pt modelId="{82ED1BBE-059C-4FBA-BF0C-0DAFE925F992}" type="pres">
      <dgm:prSet presAssocID="{D86E3ECF-9478-4EE1-9BD2-9B1EDF04D866}" presName="childText" presStyleLbl="conFgAcc1" presStyleIdx="0" presStyleCnt="3">
        <dgm:presLayoutVars>
          <dgm:bulletEnabled val="1"/>
        </dgm:presLayoutVars>
      </dgm:prSet>
      <dgm:spPr/>
    </dgm:pt>
    <dgm:pt modelId="{EC1992EB-0AD3-4DB0-B99A-7E4406CE48FE}" type="pres">
      <dgm:prSet presAssocID="{C9D27C7D-3003-4D2E-B882-D6CFD6533BEB}" presName="spaceBetweenRectangles" presStyleCnt="0"/>
      <dgm:spPr/>
    </dgm:pt>
    <dgm:pt modelId="{F2C71012-FE43-46A1-9653-817864CE1B32}" type="pres">
      <dgm:prSet presAssocID="{E2DF5159-4B8B-46BB-8725-A5B664D5D12C}" presName="parentLin" presStyleCnt="0"/>
      <dgm:spPr/>
    </dgm:pt>
    <dgm:pt modelId="{8B286B1C-ADBE-4A60-A30D-67921D54F4D0}" type="pres">
      <dgm:prSet presAssocID="{E2DF5159-4B8B-46BB-8725-A5B664D5D12C}" presName="parentLeftMargin" presStyleLbl="node1" presStyleIdx="0" presStyleCnt="3"/>
      <dgm:spPr/>
    </dgm:pt>
    <dgm:pt modelId="{85C5226E-5170-4D97-B493-700EC7F9387C}" type="pres">
      <dgm:prSet presAssocID="{E2DF5159-4B8B-46BB-8725-A5B664D5D12C}" presName="parentText" presStyleLbl="node1" presStyleIdx="1" presStyleCnt="3">
        <dgm:presLayoutVars>
          <dgm:chMax val="0"/>
          <dgm:bulletEnabled val="1"/>
        </dgm:presLayoutVars>
      </dgm:prSet>
      <dgm:spPr/>
    </dgm:pt>
    <dgm:pt modelId="{EAF10D82-DD8F-4A37-B226-61104C4896C4}" type="pres">
      <dgm:prSet presAssocID="{E2DF5159-4B8B-46BB-8725-A5B664D5D12C}" presName="negativeSpace" presStyleCnt="0"/>
      <dgm:spPr/>
    </dgm:pt>
    <dgm:pt modelId="{021396E4-7AED-41BB-8FA7-7CFE3413689F}" type="pres">
      <dgm:prSet presAssocID="{E2DF5159-4B8B-46BB-8725-A5B664D5D12C}" presName="childText" presStyleLbl="conFgAcc1" presStyleIdx="1" presStyleCnt="3">
        <dgm:presLayoutVars>
          <dgm:bulletEnabled val="1"/>
        </dgm:presLayoutVars>
      </dgm:prSet>
      <dgm:spPr/>
    </dgm:pt>
    <dgm:pt modelId="{1CB3194D-2FA1-4891-8778-201634D4E996}" type="pres">
      <dgm:prSet presAssocID="{3FAC2887-02CA-45E0-A9C5-2900FDAADEDB}" presName="spaceBetweenRectangles" presStyleCnt="0"/>
      <dgm:spPr/>
    </dgm:pt>
    <dgm:pt modelId="{FA141B4E-3743-4D0B-AD81-D8959FDD7B99}" type="pres">
      <dgm:prSet presAssocID="{847D68D5-9F77-431F-AD98-4CD749CD7C20}" presName="parentLin" presStyleCnt="0"/>
      <dgm:spPr/>
    </dgm:pt>
    <dgm:pt modelId="{16D35977-3F8B-4EB6-ADF5-ACEBD15EF186}" type="pres">
      <dgm:prSet presAssocID="{847D68D5-9F77-431F-AD98-4CD749CD7C20}" presName="parentLeftMargin" presStyleLbl="node1" presStyleIdx="1" presStyleCnt="3"/>
      <dgm:spPr/>
    </dgm:pt>
    <dgm:pt modelId="{179905F1-795B-4FFE-BF60-E0EBFC4AB4D5}" type="pres">
      <dgm:prSet presAssocID="{847D68D5-9F77-431F-AD98-4CD749CD7C20}" presName="parentText" presStyleLbl="node1" presStyleIdx="2" presStyleCnt="3">
        <dgm:presLayoutVars>
          <dgm:chMax val="0"/>
          <dgm:bulletEnabled val="1"/>
        </dgm:presLayoutVars>
      </dgm:prSet>
      <dgm:spPr/>
    </dgm:pt>
    <dgm:pt modelId="{2C99DA57-B0B1-4D5D-B760-7BE40A1E9C34}" type="pres">
      <dgm:prSet presAssocID="{847D68D5-9F77-431F-AD98-4CD749CD7C20}" presName="negativeSpace" presStyleCnt="0"/>
      <dgm:spPr/>
    </dgm:pt>
    <dgm:pt modelId="{74D1A822-25B5-45B9-A662-4C0BCC9B3DB3}" type="pres">
      <dgm:prSet presAssocID="{847D68D5-9F77-431F-AD98-4CD749CD7C20}" presName="childText" presStyleLbl="conFgAcc1" presStyleIdx="2" presStyleCnt="3">
        <dgm:presLayoutVars>
          <dgm:bulletEnabled val="1"/>
        </dgm:presLayoutVars>
      </dgm:prSet>
      <dgm:spPr/>
    </dgm:pt>
  </dgm:ptLst>
  <dgm:cxnLst>
    <dgm:cxn modelId="{9846A33C-C00C-46CD-8D46-AF433BD00594}" type="presOf" srcId="{D86E3ECF-9478-4EE1-9BD2-9B1EDF04D866}" destId="{59F019A5-E8C3-499C-9C55-CB315931A305}" srcOrd="1" destOrd="0" presId="urn:microsoft.com/office/officeart/2005/8/layout/list1"/>
    <dgm:cxn modelId="{B962DC45-E088-44D4-ACEC-D344CA3F2C04}" type="presOf" srcId="{0785D1D1-7032-4126-9182-A8C46D3838AF}" destId="{74D1A822-25B5-45B9-A662-4C0BCC9B3DB3}" srcOrd="0" destOrd="0" presId="urn:microsoft.com/office/officeart/2005/8/layout/list1"/>
    <dgm:cxn modelId="{81C9FD32-841E-408F-92A9-051097FC5C32}" type="presOf" srcId="{847D68D5-9F77-431F-AD98-4CD749CD7C20}" destId="{179905F1-795B-4FFE-BF60-E0EBFC4AB4D5}" srcOrd="1" destOrd="0" presId="urn:microsoft.com/office/officeart/2005/8/layout/list1"/>
    <dgm:cxn modelId="{B57D45BD-3C0D-413E-A954-6EB73B65CF95}" type="presOf" srcId="{D86E3ECF-9478-4EE1-9BD2-9B1EDF04D866}" destId="{3FA9C1A0-F5CE-4742-B7CB-8D234AF53138}" srcOrd="0" destOrd="0" presId="urn:microsoft.com/office/officeart/2005/8/layout/list1"/>
    <dgm:cxn modelId="{5B0F15CA-F5D3-4F4C-96F6-61CF01C1C6A8}" srcId="{847D68D5-9F77-431F-AD98-4CD749CD7C20}" destId="{0785D1D1-7032-4126-9182-A8C46D3838AF}" srcOrd="0" destOrd="0" parTransId="{CCFD7171-A9DF-49C8-A157-3CB726C885B1}" sibTransId="{1973F364-A9E7-4B4A-AADF-CE9219D404EB}"/>
    <dgm:cxn modelId="{5A544237-AA33-4770-AB64-25EB9D53AFB8}" srcId="{D86E3ECF-9478-4EE1-9BD2-9B1EDF04D866}" destId="{1FCA613D-0472-4F1D-BE02-9631FE8540E2}" srcOrd="0" destOrd="0" parTransId="{8510C44B-E9F1-4154-A646-1A5DD59C6D44}" sibTransId="{237CCF47-D82C-427D-8F2B-56C3F2B0D03D}"/>
    <dgm:cxn modelId="{48147DCA-2578-43F8-A5C5-59D99C7CE248}" srcId="{43D369C1-29A8-4F7D-8EC3-0E26ED6EA1A8}" destId="{E2DF5159-4B8B-46BB-8725-A5B664D5D12C}" srcOrd="1" destOrd="0" parTransId="{9DA63A4B-E273-490D-96F3-58A4D2A1E75B}" sibTransId="{3FAC2887-02CA-45E0-A9C5-2900FDAADEDB}"/>
    <dgm:cxn modelId="{2EA2CEBF-8104-4402-A834-AD5AF0F36751}" type="presOf" srcId="{847D68D5-9F77-431F-AD98-4CD749CD7C20}" destId="{16D35977-3F8B-4EB6-ADF5-ACEBD15EF186}" srcOrd="0" destOrd="0" presId="urn:microsoft.com/office/officeart/2005/8/layout/list1"/>
    <dgm:cxn modelId="{8EB6F2DE-C6B1-4815-9C59-AE5B29C20FE6}" srcId="{E2DF5159-4B8B-46BB-8725-A5B664D5D12C}" destId="{2450E779-8EB1-4D2C-A2F5-7FFC3843EF55}" srcOrd="0" destOrd="0" parTransId="{22C804D1-1DDD-4BC6-B8B3-802204E8CDB1}" sibTransId="{1B54B555-558D-4BD3-BF79-11253F228ED5}"/>
    <dgm:cxn modelId="{254E03B6-24B0-40D0-97BE-AD087B543F7E}" type="presOf" srcId="{1FCA613D-0472-4F1D-BE02-9631FE8540E2}" destId="{82ED1BBE-059C-4FBA-BF0C-0DAFE925F992}" srcOrd="0" destOrd="0" presId="urn:microsoft.com/office/officeart/2005/8/layout/list1"/>
    <dgm:cxn modelId="{22EC5523-FBC2-4425-BAC0-BFA342623115}" type="presOf" srcId="{43D369C1-29A8-4F7D-8EC3-0E26ED6EA1A8}" destId="{37400DB4-8D1F-4E2D-B054-2AF5FC6DF87E}" srcOrd="0" destOrd="0" presId="urn:microsoft.com/office/officeart/2005/8/layout/list1"/>
    <dgm:cxn modelId="{0B50D3A9-7C0B-4160-A57C-CB2A3EB29245}" srcId="{43D369C1-29A8-4F7D-8EC3-0E26ED6EA1A8}" destId="{D86E3ECF-9478-4EE1-9BD2-9B1EDF04D866}" srcOrd="0" destOrd="0" parTransId="{E20283F8-EEB2-4814-B06A-CE36446B1936}" sibTransId="{C9D27C7D-3003-4D2E-B882-D6CFD6533BEB}"/>
    <dgm:cxn modelId="{1DC8E9DD-8583-4CD3-92A8-9FBF75C5211E}" type="presOf" srcId="{2450E779-8EB1-4D2C-A2F5-7FFC3843EF55}" destId="{021396E4-7AED-41BB-8FA7-7CFE3413689F}" srcOrd="0" destOrd="0" presId="urn:microsoft.com/office/officeart/2005/8/layout/list1"/>
    <dgm:cxn modelId="{C8BC354E-6617-42BA-8063-4467F9C928A3}" type="presOf" srcId="{E2DF5159-4B8B-46BB-8725-A5B664D5D12C}" destId="{85C5226E-5170-4D97-B493-700EC7F9387C}" srcOrd="1" destOrd="0" presId="urn:microsoft.com/office/officeart/2005/8/layout/list1"/>
    <dgm:cxn modelId="{95DC24CB-DC05-4122-B5E5-B00869FE6E98}" srcId="{43D369C1-29A8-4F7D-8EC3-0E26ED6EA1A8}" destId="{847D68D5-9F77-431F-AD98-4CD749CD7C20}" srcOrd="2" destOrd="0" parTransId="{79F1991B-904B-4A43-813B-76413EA20D6F}" sibTransId="{DB917304-BA17-48B3-BA0C-3380C652B8F4}"/>
    <dgm:cxn modelId="{B968D7F5-AF82-4DAE-813E-361E5594FFED}" type="presOf" srcId="{E2DF5159-4B8B-46BB-8725-A5B664D5D12C}" destId="{8B286B1C-ADBE-4A60-A30D-67921D54F4D0}" srcOrd="0" destOrd="0" presId="urn:microsoft.com/office/officeart/2005/8/layout/list1"/>
    <dgm:cxn modelId="{B8077C43-232C-4D96-9BA6-0DF00E93B9B5}" type="presParOf" srcId="{37400DB4-8D1F-4E2D-B054-2AF5FC6DF87E}" destId="{16AA4B98-166B-4F26-889B-43CC118D1D03}" srcOrd="0" destOrd="0" presId="urn:microsoft.com/office/officeart/2005/8/layout/list1"/>
    <dgm:cxn modelId="{47951289-9A6E-4A38-B662-D0E76026967C}" type="presParOf" srcId="{16AA4B98-166B-4F26-889B-43CC118D1D03}" destId="{3FA9C1A0-F5CE-4742-B7CB-8D234AF53138}" srcOrd="0" destOrd="0" presId="urn:microsoft.com/office/officeart/2005/8/layout/list1"/>
    <dgm:cxn modelId="{D6A3F9C9-BB15-435A-A597-C1CC8F2ECA9F}" type="presParOf" srcId="{16AA4B98-166B-4F26-889B-43CC118D1D03}" destId="{59F019A5-E8C3-499C-9C55-CB315931A305}" srcOrd="1" destOrd="0" presId="urn:microsoft.com/office/officeart/2005/8/layout/list1"/>
    <dgm:cxn modelId="{1716D77A-3C10-489C-9055-B7BC3CF40F9D}" type="presParOf" srcId="{37400DB4-8D1F-4E2D-B054-2AF5FC6DF87E}" destId="{3063765B-F711-4925-9BBC-D348AA497143}" srcOrd="1" destOrd="0" presId="urn:microsoft.com/office/officeart/2005/8/layout/list1"/>
    <dgm:cxn modelId="{5A356FDE-41D5-49AE-BB7E-87A768E438C7}" type="presParOf" srcId="{37400DB4-8D1F-4E2D-B054-2AF5FC6DF87E}" destId="{82ED1BBE-059C-4FBA-BF0C-0DAFE925F992}" srcOrd="2" destOrd="0" presId="urn:microsoft.com/office/officeart/2005/8/layout/list1"/>
    <dgm:cxn modelId="{EE8E2DE1-2B14-4333-984C-9EDD8CE0C154}" type="presParOf" srcId="{37400DB4-8D1F-4E2D-B054-2AF5FC6DF87E}" destId="{EC1992EB-0AD3-4DB0-B99A-7E4406CE48FE}" srcOrd="3" destOrd="0" presId="urn:microsoft.com/office/officeart/2005/8/layout/list1"/>
    <dgm:cxn modelId="{093BA2B0-A046-45A0-AA72-2ABE20D66F53}" type="presParOf" srcId="{37400DB4-8D1F-4E2D-B054-2AF5FC6DF87E}" destId="{F2C71012-FE43-46A1-9653-817864CE1B32}" srcOrd="4" destOrd="0" presId="urn:microsoft.com/office/officeart/2005/8/layout/list1"/>
    <dgm:cxn modelId="{DBDA7363-B076-4885-86B9-220283E54152}" type="presParOf" srcId="{F2C71012-FE43-46A1-9653-817864CE1B32}" destId="{8B286B1C-ADBE-4A60-A30D-67921D54F4D0}" srcOrd="0" destOrd="0" presId="urn:microsoft.com/office/officeart/2005/8/layout/list1"/>
    <dgm:cxn modelId="{4A17FD83-D6B3-4CAB-BD22-19F0B9486002}" type="presParOf" srcId="{F2C71012-FE43-46A1-9653-817864CE1B32}" destId="{85C5226E-5170-4D97-B493-700EC7F9387C}" srcOrd="1" destOrd="0" presId="urn:microsoft.com/office/officeart/2005/8/layout/list1"/>
    <dgm:cxn modelId="{D5BEC264-3308-4829-8FE0-5C856BC28C0D}" type="presParOf" srcId="{37400DB4-8D1F-4E2D-B054-2AF5FC6DF87E}" destId="{EAF10D82-DD8F-4A37-B226-61104C4896C4}" srcOrd="5" destOrd="0" presId="urn:microsoft.com/office/officeart/2005/8/layout/list1"/>
    <dgm:cxn modelId="{638216AE-8F38-435F-A33F-830E75C78819}" type="presParOf" srcId="{37400DB4-8D1F-4E2D-B054-2AF5FC6DF87E}" destId="{021396E4-7AED-41BB-8FA7-7CFE3413689F}" srcOrd="6" destOrd="0" presId="urn:microsoft.com/office/officeart/2005/8/layout/list1"/>
    <dgm:cxn modelId="{EDE10319-1203-496F-82D2-B76A696D3AEB}" type="presParOf" srcId="{37400DB4-8D1F-4E2D-B054-2AF5FC6DF87E}" destId="{1CB3194D-2FA1-4891-8778-201634D4E996}" srcOrd="7" destOrd="0" presId="urn:microsoft.com/office/officeart/2005/8/layout/list1"/>
    <dgm:cxn modelId="{8ADFAC68-9001-41AE-A5C8-BE0FFBC5EE15}" type="presParOf" srcId="{37400DB4-8D1F-4E2D-B054-2AF5FC6DF87E}" destId="{FA141B4E-3743-4D0B-AD81-D8959FDD7B99}" srcOrd="8" destOrd="0" presId="urn:microsoft.com/office/officeart/2005/8/layout/list1"/>
    <dgm:cxn modelId="{44678FF6-725F-4754-9C18-568EDE191795}" type="presParOf" srcId="{FA141B4E-3743-4D0B-AD81-D8959FDD7B99}" destId="{16D35977-3F8B-4EB6-ADF5-ACEBD15EF186}" srcOrd="0" destOrd="0" presId="urn:microsoft.com/office/officeart/2005/8/layout/list1"/>
    <dgm:cxn modelId="{7135B309-2C35-49F7-BF70-C5A73971F472}" type="presParOf" srcId="{FA141B4E-3743-4D0B-AD81-D8959FDD7B99}" destId="{179905F1-795B-4FFE-BF60-E0EBFC4AB4D5}" srcOrd="1" destOrd="0" presId="urn:microsoft.com/office/officeart/2005/8/layout/list1"/>
    <dgm:cxn modelId="{6A71EC3B-A6FE-4838-8993-BF1C008EF7B8}" type="presParOf" srcId="{37400DB4-8D1F-4E2D-B054-2AF5FC6DF87E}" destId="{2C99DA57-B0B1-4D5D-B760-7BE40A1E9C34}" srcOrd="9" destOrd="0" presId="urn:microsoft.com/office/officeart/2005/8/layout/list1"/>
    <dgm:cxn modelId="{C03EFB9A-D665-4992-A142-1E3867D9AD9C}" type="presParOf" srcId="{37400DB4-8D1F-4E2D-B054-2AF5FC6DF87E}" destId="{74D1A822-25B5-45B9-A662-4C0BCC9B3DB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1286F-F8ED-4919-91EB-E64230891A0C}" type="doc">
      <dgm:prSet loTypeId="urn:microsoft.com/office/officeart/2005/8/layout/process1" loCatId="process" qsTypeId="urn:microsoft.com/office/officeart/2005/8/quickstyle/simple1" qsCatId="simple" csTypeId="urn:microsoft.com/office/officeart/2005/8/colors/accent1_2" csCatId="accent1" phldr="1"/>
      <dgm:spPr/>
    </dgm:pt>
    <dgm:pt modelId="{D8D96607-0D92-42BD-879A-6F589F5F18BF}">
      <dgm:prSet phldrT="[Texto]"/>
      <dgm:spPr/>
      <dgm:t>
        <a:bodyPr/>
        <a:lstStyle/>
        <a:p>
          <a:r>
            <a:rPr lang="es-ES" dirty="0"/>
            <a:t>Extraer</a:t>
          </a:r>
        </a:p>
      </dgm:t>
    </dgm:pt>
    <dgm:pt modelId="{41DE330A-65AA-43A1-A66F-AC6A24BC93B1}" type="parTrans" cxnId="{A83D5A10-F55A-45E1-899E-C1B4FF3F22BE}">
      <dgm:prSet/>
      <dgm:spPr/>
      <dgm:t>
        <a:bodyPr/>
        <a:lstStyle/>
        <a:p>
          <a:endParaRPr lang="es-ES"/>
        </a:p>
      </dgm:t>
    </dgm:pt>
    <dgm:pt modelId="{A4845601-C23F-4F35-9B84-51E8750CC0EB}" type="sibTrans" cxnId="{A83D5A10-F55A-45E1-899E-C1B4FF3F22BE}">
      <dgm:prSet/>
      <dgm:spPr/>
      <dgm:t>
        <a:bodyPr/>
        <a:lstStyle/>
        <a:p>
          <a:endParaRPr lang="es-ES"/>
        </a:p>
      </dgm:t>
    </dgm:pt>
    <dgm:pt modelId="{AAF821B1-3D08-48EC-86E5-8F81F19C9EB5}">
      <dgm:prSet phldrT="[Texto]"/>
      <dgm:spPr/>
      <dgm:t>
        <a:bodyPr/>
        <a:lstStyle/>
        <a:p>
          <a:r>
            <a:rPr lang="es-ES" dirty="0"/>
            <a:t>Transformar</a:t>
          </a:r>
        </a:p>
      </dgm:t>
    </dgm:pt>
    <dgm:pt modelId="{058B0B7F-B603-47B9-B0D5-E0A440BFF3FD}" type="parTrans" cxnId="{966E9C05-9727-4FA3-8171-63B5D3E97F80}">
      <dgm:prSet/>
      <dgm:spPr/>
      <dgm:t>
        <a:bodyPr/>
        <a:lstStyle/>
        <a:p>
          <a:endParaRPr lang="es-ES"/>
        </a:p>
      </dgm:t>
    </dgm:pt>
    <dgm:pt modelId="{72CB5334-7C82-4917-B459-2A6ECCEE0451}" type="sibTrans" cxnId="{966E9C05-9727-4FA3-8171-63B5D3E97F80}">
      <dgm:prSet/>
      <dgm:spPr/>
      <dgm:t>
        <a:bodyPr/>
        <a:lstStyle/>
        <a:p>
          <a:endParaRPr lang="es-ES"/>
        </a:p>
      </dgm:t>
    </dgm:pt>
    <dgm:pt modelId="{72C28C91-91C6-422E-9D41-A8ABB3A7C334}">
      <dgm:prSet phldrT="[Texto]"/>
      <dgm:spPr/>
      <dgm:t>
        <a:bodyPr/>
        <a:lstStyle/>
        <a:p>
          <a:r>
            <a:rPr lang="es-ES" dirty="0"/>
            <a:t>Cargar</a:t>
          </a:r>
        </a:p>
      </dgm:t>
    </dgm:pt>
    <dgm:pt modelId="{43273F8C-8B3E-4877-AEC1-D6FF8C421703}" type="parTrans" cxnId="{12D79146-13D6-4E36-9292-4A6CCBA4B17F}">
      <dgm:prSet/>
      <dgm:spPr/>
      <dgm:t>
        <a:bodyPr/>
        <a:lstStyle/>
        <a:p>
          <a:endParaRPr lang="es-ES"/>
        </a:p>
      </dgm:t>
    </dgm:pt>
    <dgm:pt modelId="{19D86124-D568-456D-88E4-5DA05C31665E}" type="sibTrans" cxnId="{12D79146-13D6-4E36-9292-4A6CCBA4B17F}">
      <dgm:prSet/>
      <dgm:spPr/>
      <dgm:t>
        <a:bodyPr/>
        <a:lstStyle/>
        <a:p>
          <a:endParaRPr lang="es-ES"/>
        </a:p>
      </dgm:t>
    </dgm:pt>
    <dgm:pt modelId="{A700E668-DE91-423E-96FA-6B0AF8C0DFF8}" type="pres">
      <dgm:prSet presAssocID="{65D1286F-F8ED-4919-91EB-E64230891A0C}" presName="Name0" presStyleCnt="0">
        <dgm:presLayoutVars>
          <dgm:dir/>
          <dgm:resizeHandles val="exact"/>
        </dgm:presLayoutVars>
      </dgm:prSet>
      <dgm:spPr/>
    </dgm:pt>
    <dgm:pt modelId="{97F1B962-31FF-44A0-A50D-8B15BDFF8F19}" type="pres">
      <dgm:prSet presAssocID="{D8D96607-0D92-42BD-879A-6F589F5F18BF}" presName="node" presStyleLbl="node1" presStyleIdx="0" presStyleCnt="3">
        <dgm:presLayoutVars>
          <dgm:bulletEnabled val="1"/>
        </dgm:presLayoutVars>
      </dgm:prSet>
      <dgm:spPr/>
    </dgm:pt>
    <dgm:pt modelId="{D3A59047-8DB3-4E08-9374-066CECCB8226}" type="pres">
      <dgm:prSet presAssocID="{A4845601-C23F-4F35-9B84-51E8750CC0EB}" presName="sibTrans" presStyleLbl="sibTrans2D1" presStyleIdx="0" presStyleCnt="2"/>
      <dgm:spPr/>
    </dgm:pt>
    <dgm:pt modelId="{BB37BA53-410A-4591-A9BB-CBCFC9DAAAA6}" type="pres">
      <dgm:prSet presAssocID="{A4845601-C23F-4F35-9B84-51E8750CC0EB}" presName="connectorText" presStyleLbl="sibTrans2D1" presStyleIdx="0" presStyleCnt="2"/>
      <dgm:spPr/>
    </dgm:pt>
    <dgm:pt modelId="{3D7508F5-4A34-4461-9A91-5C9B75372AFE}" type="pres">
      <dgm:prSet presAssocID="{AAF821B1-3D08-48EC-86E5-8F81F19C9EB5}" presName="node" presStyleLbl="node1" presStyleIdx="1" presStyleCnt="3">
        <dgm:presLayoutVars>
          <dgm:bulletEnabled val="1"/>
        </dgm:presLayoutVars>
      </dgm:prSet>
      <dgm:spPr/>
    </dgm:pt>
    <dgm:pt modelId="{5424882F-C597-4D6F-9733-668C32E19C7B}" type="pres">
      <dgm:prSet presAssocID="{72CB5334-7C82-4917-B459-2A6ECCEE0451}" presName="sibTrans" presStyleLbl="sibTrans2D1" presStyleIdx="1" presStyleCnt="2"/>
      <dgm:spPr/>
    </dgm:pt>
    <dgm:pt modelId="{79A2D1F9-7525-4EBA-98E0-5D53DF1B567E}" type="pres">
      <dgm:prSet presAssocID="{72CB5334-7C82-4917-B459-2A6ECCEE0451}" presName="connectorText" presStyleLbl="sibTrans2D1" presStyleIdx="1" presStyleCnt="2"/>
      <dgm:spPr/>
    </dgm:pt>
    <dgm:pt modelId="{ECBA4EEF-5B7E-48A7-A1B6-B7F417D0D2BA}" type="pres">
      <dgm:prSet presAssocID="{72C28C91-91C6-422E-9D41-A8ABB3A7C334}" presName="node" presStyleLbl="node1" presStyleIdx="2" presStyleCnt="3">
        <dgm:presLayoutVars>
          <dgm:bulletEnabled val="1"/>
        </dgm:presLayoutVars>
      </dgm:prSet>
      <dgm:spPr/>
    </dgm:pt>
  </dgm:ptLst>
  <dgm:cxnLst>
    <dgm:cxn modelId="{E7B5008A-C55A-4D54-A066-9C4732A248F3}" type="presOf" srcId="{72CB5334-7C82-4917-B459-2A6ECCEE0451}" destId="{5424882F-C597-4D6F-9733-668C32E19C7B}" srcOrd="0" destOrd="0" presId="urn:microsoft.com/office/officeart/2005/8/layout/process1"/>
    <dgm:cxn modelId="{279B5A85-85D7-4797-ACCD-BCD509AB777D}" type="presOf" srcId="{72C28C91-91C6-422E-9D41-A8ABB3A7C334}" destId="{ECBA4EEF-5B7E-48A7-A1B6-B7F417D0D2BA}" srcOrd="0" destOrd="0" presId="urn:microsoft.com/office/officeart/2005/8/layout/process1"/>
    <dgm:cxn modelId="{966E9C05-9727-4FA3-8171-63B5D3E97F80}" srcId="{65D1286F-F8ED-4919-91EB-E64230891A0C}" destId="{AAF821B1-3D08-48EC-86E5-8F81F19C9EB5}" srcOrd="1" destOrd="0" parTransId="{058B0B7F-B603-47B9-B0D5-E0A440BFF3FD}" sibTransId="{72CB5334-7C82-4917-B459-2A6ECCEE0451}"/>
    <dgm:cxn modelId="{6110ED51-99AA-4332-969E-7E376A0FC443}" type="presOf" srcId="{D8D96607-0D92-42BD-879A-6F589F5F18BF}" destId="{97F1B962-31FF-44A0-A50D-8B15BDFF8F19}" srcOrd="0" destOrd="0" presId="urn:microsoft.com/office/officeart/2005/8/layout/process1"/>
    <dgm:cxn modelId="{D6B90E44-D27C-42C5-8E17-C2BBF53E8EFC}" type="presOf" srcId="{A4845601-C23F-4F35-9B84-51E8750CC0EB}" destId="{BB37BA53-410A-4591-A9BB-CBCFC9DAAAA6}" srcOrd="1" destOrd="0" presId="urn:microsoft.com/office/officeart/2005/8/layout/process1"/>
    <dgm:cxn modelId="{0396EC27-D84C-40AB-BE0C-F8475C42EA86}" type="presOf" srcId="{AAF821B1-3D08-48EC-86E5-8F81F19C9EB5}" destId="{3D7508F5-4A34-4461-9A91-5C9B75372AFE}" srcOrd="0" destOrd="0" presId="urn:microsoft.com/office/officeart/2005/8/layout/process1"/>
    <dgm:cxn modelId="{12D79146-13D6-4E36-9292-4A6CCBA4B17F}" srcId="{65D1286F-F8ED-4919-91EB-E64230891A0C}" destId="{72C28C91-91C6-422E-9D41-A8ABB3A7C334}" srcOrd="2" destOrd="0" parTransId="{43273F8C-8B3E-4877-AEC1-D6FF8C421703}" sibTransId="{19D86124-D568-456D-88E4-5DA05C31665E}"/>
    <dgm:cxn modelId="{A83D5A10-F55A-45E1-899E-C1B4FF3F22BE}" srcId="{65D1286F-F8ED-4919-91EB-E64230891A0C}" destId="{D8D96607-0D92-42BD-879A-6F589F5F18BF}" srcOrd="0" destOrd="0" parTransId="{41DE330A-65AA-43A1-A66F-AC6A24BC93B1}" sibTransId="{A4845601-C23F-4F35-9B84-51E8750CC0EB}"/>
    <dgm:cxn modelId="{4409D0E1-E87E-4ABC-A328-65E71526FE58}" type="presOf" srcId="{65D1286F-F8ED-4919-91EB-E64230891A0C}" destId="{A700E668-DE91-423E-96FA-6B0AF8C0DFF8}" srcOrd="0" destOrd="0" presId="urn:microsoft.com/office/officeart/2005/8/layout/process1"/>
    <dgm:cxn modelId="{F7384F88-B470-42F1-92A5-FE48D082EB4B}" type="presOf" srcId="{72CB5334-7C82-4917-B459-2A6ECCEE0451}" destId="{79A2D1F9-7525-4EBA-98E0-5D53DF1B567E}" srcOrd="1" destOrd="0" presId="urn:microsoft.com/office/officeart/2005/8/layout/process1"/>
    <dgm:cxn modelId="{7DD90867-1E48-472D-BE60-FC94A6E5E505}" type="presOf" srcId="{A4845601-C23F-4F35-9B84-51E8750CC0EB}" destId="{D3A59047-8DB3-4E08-9374-066CECCB8226}" srcOrd="0" destOrd="0" presId="urn:microsoft.com/office/officeart/2005/8/layout/process1"/>
    <dgm:cxn modelId="{0EEE7D73-A88D-4DC3-B7D2-FE7592D26B66}" type="presParOf" srcId="{A700E668-DE91-423E-96FA-6B0AF8C0DFF8}" destId="{97F1B962-31FF-44A0-A50D-8B15BDFF8F19}" srcOrd="0" destOrd="0" presId="urn:microsoft.com/office/officeart/2005/8/layout/process1"/>
    <dgm:cxn modelId="{51073905-AA76-4DBC-93C0-01349DB49560}" type="presParOf" srcId="{A700E668-DE91-423E-96FA-6B0AF8C0DFF8}" destId="{D3A59047-8DB3-4E08-9374-066CECCB8226}" srcOrd="1" destOrd="0" presId="urn:microsoft.com/office/officeart/2005/8/layout/process1"/>
    <dgm:cxn modelId="{E1AC8DB4-DE6E-4342-BCFC-B46ECB222362}" type="presParOf" srcId="{D3A59047-8DB3-4E08-9374-066CECCB8226}" destId="{BB37BA53-410A-4591-A9BB-CBCFC9DAAAA6}" srcOrd="0" destOrd="0" presId="urn:microsoft.com/office/officeart/2005/8/layout/process1"/>
    <dgm:cxn modelId="{66E12F53-382C-471E-A6D0-EE79BB05C7B0}" type="presParOf" srcId="{A700E668-DE91-423E-96FA-6B0AF8C0DFF8}" destId="{3D7508F5-4A34-4461-9A91-5C9B75372AFE}" srcOrd="2" destOrd="0" presId="urn:microsoft.com/office/officeart/2005/8/layout/process1"/>
    <dgm:cxn modelId="{8080DF3F-D40F-4A13-BE54-3B312CCE7E01}" type="presParOf" srcId="{A700E668-DE91-423E-96FA-6B0AF8C0DFF8}" destId="{5424882F-C597-4D6F-9733-668C32E19C7B}" srcOrd="3" destOrd="0" presId="urn:microsoft.com/office/officeart/2005/8/layout/process1"/>
    <dgm:cxn modelId="{82688864-A751-4F5A-97CC-B2C88012D142}" type="presParOf" srcId="{5424882F-C597-4D6F-9733-668C32E19C7B}" destId="{79A2D1F9-7525-4EBA-98E0-5D53DF1B567E}" srcOrd="0" destOrd="0" presId="urn:microsoft.com/office/officeart/2005/8/layout/process1"/>
    <dgm:cxn modelId="{0AA2FDEF-059F-44E1-85B1-7E2999C56F63}" type="presParOf" srcId="{A700E668-DE91-423E-96FA-6B0AF8C0DFF8}" destId="{ECBA4EEF-5B7E-48A7-A1B6-B7F417D0D2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1BBE-059C-4FBA-BF0C-0DAFE925F992}">
      <dsp:nvSpPr>
        <dsp:cNvPr id="0" name=""/>
        <dsp:cNvSpPr/>
      </dsp:nvSpPr>
      <dsp:spPr>
        <a:xfrm>
          <a:off x="0" y="304159"/>
          <a:ext cx="67056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"valor 5.000" es sólo un dato,</a:t>
          </a:r>
          <a:endParaRPr lang="es-ES" sz="1800" kern="1200" dirty="0"/>
        </a:p>
      </dsp:txBody>
      <dsp:txXfrm>
        <a:off x="0" y="304159"/>
        <a:ext cx="6705600" cy="737100"/>
      </dsp:txXfrm>
    </dsp:sp>
    <dsp:sp modelId="{59F019A5-E8C3-499C-9C55-CB315931A305}">
      <dsp:nvSpPr>
        <dsp:cNvPr id="0" name=""/>
        <dsp:cNvSpPr/>
      </dsp:nvSpPr>
      <dsp:spPr>
        <a:xfrm>
          <a:off x="335280" y="3847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Datos</a:t>
          </a:r>
        </a:p>
      </dsp:txBody>
      <dsp:txXfrm>
        <a:off x="361219" y="64418"/>
        <a:ext cx="4642042" cy="479482"/>
      </dsp:txXfrm>
    </dsp:sp>
    <dsp:sp modelId="{021396E4-7AED-41BB-8FA7-7CFE3413689F}">
      <dsp:nvSpPr>
        <dsp:cNvPr id="0" name=""/>
        <dsp:cNvSpPr/>
      </dsp:nvSpPr>
      <dsp:spPr>
        <a:xfrm>
          <a:off x="0" y="1404139"/>
          <a:ext cx="6705600" cy="1219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dirty="0"/>
            <a:t>y cuando lo contextualizamos y decimos que son "5.000 dólares vendidos durante un mes" lo hemos transformado en información,</a:t>
          </a:r>
          <a:endParaRPr lang="es-ES" sz="1800" kern="1200" dirty="0"/>
        </a:p>
      </dsp:txBody>
      <dsp:txXfrm>
        <a:off x="0" y="1404139"/>
        <a:ext cx="6705600" cy="1219050"/>
      </dsp:txXfrm>
    </dsp:sp>
    <dsp:sp modelId="{85C5226E-5170-4D97-B493-700EC7F9387C}">
      <dsp:nvSpPr>
        <dsp:cNvPr id="0" name=""/>
        <dsp:cNvSpPr/>
      </dsp:nvSpPr>
      <dsp:spPr>
        <a:xfrm>
          <a:off x="335280" y="1138459"/>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Información</a:t>
          </a:r>
        </a:p>
      </dsp:txBody>
      <dsp:txXfrm>
        <a:off x="361219" y="1164398"/>
        <a:ext cx="4642042" cy="479482"/>
      </dsp:txXfrm>
    </dsp:sp>
    <dsp:sp modelId="{74D1A822-25B5-45B9-A662-4C0BCC9B3DB3}">
      <dsp:nvSpPr>
        <dsp:cNvPr id="0" name=""/>
        <dsp:cNvSpPr/>
      </dsp:nvSpPr>
      <dsp:spPr>
        <a:xfrm>
          <a:off x="0" y="2986070"/>
          <a:ext cx="6705600" cy="1445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429" tIns="374904" rIns="520429" bIns="128016" numCol="1" spcCol="1270" anchor="t" anchorCtr="0">
          <a:noAutofit/>
        </a:bodyPr>
        <a:lstStyle/>
        <a:p>
          <a:pPr marL="171450" lvl="1" indent="-171450" algn="l" defTabSz="800100">
            <a:lnSpc>
              <a:spcPct val="90000"/>
            </a:lnSpc>
            <a:spcBef>
              <a:spcPct val="0"/>
            </a:spcBef>
            <a:spcAft>
              <a:spcPct val="15000"/>
            </a:spcAft>
            <a:buChar char="•"/>
          </a:pPr>
          <a:r>
            <a:rPr lang="es-PY" sz="1800" kern="1200"/>
            <a:t>y se convierte finalmente en conocimiento cuando lo comparamos con los meses anteriores, y con la evolución de otros productos y mercados, y nos sirve para mejorar nuestro negocio de alguna manera</a:t>
          </a:r>
          <a:endParaRPr lang="es-ES" sz="1800" kern="1200" dirty="0"/>
        </a:p>
      </dsp:txBody>
      <dsp:txXfrm>
        <a:off x="0" y="2986070"/>
        <a:ext cx="6705600" cy="1445850"/>
      </dsp:txXfrm>
    </dsp:sp>
    <dsp:sp modelId="{179905F1-795B-4FFE-BF60-E0EBFC4AB4D5}">
      <dsp:nvSpPr>
        <dsp:cNvPr id="0" name=""/>
        <dsp:cNvSpPr/>
      </dsp:nvSpPr>
      <dsp:spPr>
        <a:xfrm>
          <a:off x="335280" y="2720390"/>
          <a:ext cx="469392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19" tIns="0" rIns="177419" bIns="0" numCol="1" spcCol="1270" anchor="ctr" anchorCtr="0">
          <a:noAutofit/>
        </a:bodyPr>
        <a:lstStyle/>
        <a:p>
          <a:pPr marL="0" lvl="0" indent="0" algn="l" defTabSz="800100">
            <a:lnSpc>
              <a:spcPct val="90000"/>
            </a:lnSpc>
            <a:spcBef>
              <a:spcPct val="0"/>
            </a:spcBef>
            <a:spcAft>
              <a:spcPct val="35000"/>
            </a:spcAft>
            <a:buNone/>
          </a:pPr>
          <a:r>
            <a:rPr lang="es-ES" sz="1800" kern="1200" dirty="0"/>
            <a:t>Conocimiento</a:t>
          </a:r>
        </a:p>
      </dsp:txBody>
      <dsp:txXfrm>
        <a:off x="361219" y="2746329"/>
        <a:ext cx="464204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B962-31FF-44A0-A50D-8B15BDFF8F19}">
      <dsp:nvSpPr>
        <dsp:cNvPr id="0" name=""/>
        <dsp:cNvSpPr/>
      </dsp:nvSpPr>
      <dsp:spPr>
        <a:xfrm>
          <a:off x="5893"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Extraer</a:t>
          </a:r>
        </a:p>
      </dsp:txBody>
      <dsp:txXfrm>
        <a:off x="36849" y="1737697"/>
        <a:ext cx="1699617" cy="995005"/>
      </dsp:txXfrm>
    </dsp:sp>
    <dsp:sp modelId="{D3A59047-8DB3-4E08-9374-066CECCB8226}">
      <dsp:nvSpPr>
        <dsp:cNvPr id="0" name=""/>
        <dsp:cNvSpPr/>
      </dsp:nvSpPr>
      <dsp:spPr>
        <a:xfrm>
          <a:off x="1943576"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1943576" y="2104142"/>
        <a:ext cx="261411" cy="262115"/>
      </dsp:txXfrm>
    </dsp:sp>
    <dsp:sp modelId="{3D7508F5-4A34-4461-9A91-5C9B75372AFE}">
      <dsp:nvSpPr>
        <dsp:cNvPr id="0" name=""/>
        <dsp:cNvSpPr/>
      </dsp:nvSpPr>
      <dsp:spPr>
        <a:xfrm>
          <a:off x="2472035"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Transformar</a:t>
          </a:r>
        </a:p>
      </dsp:txBody>
      <dsp:txXfrm>
        <a:off x="2502991" y="1737697"/>
        <a:ext cx="1699617" cy="995005"/>
      </dsp:txXfrm>
    </dsp:sp>
    <dsp:sp modelId="{5424882F-C597-4D6F-9733-668C32E19C7B}">
      <dsp:nvSpPr>
        <dsp:cNvPr id="0" name=""/>
        <dsp:cNvSpPr/>
      </dsp:nvSpPr>
      <dsp:spPr>
        <a:xfrm>
          <a:off x="4409717" y="2016770"/>
          <a:ext cx="373444" cy="43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409717" y="2104142"/>
        <a:ext cx="261411" cy="262115"/>
      </dsp:txXfrm>
    </dsp:sp>
    <dsp:sp modelId="{ECBA4EEF-5B7E-48A7-A1B6-B7F417D0D2BA}">
      <dsp:nvSpPr>
        <dsp:cNvPr id="0" name=""/>
        <dsp:cNvSpPr/>
      </dsp:nvSpPr>
      <dsp:spPr>
        <a:xfrm>
          <a:off x="4938176" y="1706741"/>
          <a:ext cx="1761529" cy="1056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Cargar</a:t>
          </a:r>
        </a:p>
      </dsp:txBody>
      <dsp:txXfrm>
        <a:off x="4969132" y="1737697"/>
        <a:ext cx="1699617" cy="9950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10/29/2016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10/29/2016</a:t>
            </a:fld>
            <a:endParaRPr/>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SQ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Bases_de_datos" TargetMode="External"/><Relationship Id="rId5" Type="http://schemas.openxmlformats.org/officeDocument/2006/relationships/hyperlink" Target="https://es.wikipedia.org/wiki/Cubo_OLAP" TargetMode="External"/><Relationship Id="rId4" Type="http://schemas.openxmlformats.org/officeDocument/2006/relationships/hyperlink" Target="https://es.wikipedia.org/wiki/OLT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m_filt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omputer_vision" TargetMode="External"/><Relationship Id="rId5" Type="http://schemas.openxmlformats.org/officeDocument/2006/relationships/hyperlink" Target="https://en.wikipedia.org/wiki/Learning_to_rank" TargetMode="External"/><Relationship Id="rId4" Type="http://schemas.openxmlformats.org/officeDocument/2006/relationships/hyperlink" Target="https://en.wikipedia.org/wiki/Optical_character_recogni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a:t>
            </a:fld>
            <a:endParaRPr lang="es-PY"/>
          </a:p>
        </p:txBody>
      </p:sp>
    </p:spTree>
    <p:extLst>
      <p:ext uri="{BB962C8B-B14F-4D97-AF65-F5344CB8AC3E}">
        <p14:creationId xmlns:p14="http://schemas.microsoft.com/office/powerpoint/2010/main" val="489958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10</a:t>
            </a:fld>
            <a:endParaRPr lang="es-PY"/>
          </a:p>
        </p:txBody>
      </p:sp>
    </p:spTree>
    <p:extLst>
      <p:ext uri="{BB962C8B-B14F-4D97-AF65-F5344CB8AC3E}">
        <p14:creationId xmlns:p14="http://schemas.microsoft.com/office/powerpoint/2010/main" val="354116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11</a:t>
            </a:fld>
            <a:endParaRPr lang="es-PY"/>
          </a:p>
        </p:txBody>
      </p:sp>
    </p:spTree>
    <p:extLst>
      <p:ext uri="{BB962C8B-B14F-4D97-AF65-F5344CB8AC3E}">
        <p14:creationId xmlns:p14="http://schemas.microsoft.com/office/powerpoint/2010/main" val="376253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característica que potencia a OLAP, es que es lo más rápido a la hora de ejecutar sentencias </a:t>
            </a:r>
            <a:r>
              <a:rPr lang="es-ES" sz="1200" b="0" i="0" u="none" strike="noStrike" kern="1200" dirty="0">
                <a:solidFill>
                  <a:schemeClr val="tx1"/>
                </a:solidFill>
                <a:effectLst/>
                <a:latin typeface="+mn-lt"/>
                <a:ea typeface="+mn-ea"/>
                <a:cs typeface="+mn-cs"/>
                <a:hlinkClick r:id="rId3" tooltip="SQL"/>
              </a:rPr>
              <a:t>SQL</a:t>
            </a:r>
            <a:r>
              <a:rPr lang="es-ES" sz="1200" b="0" i="0" kern="1200" dirty="0">
                <a:solidFill>
                  <a:schemeClr val="tx1"/>
                </a:solidFill>
                <a:effectLst/>
                <a:latin typeface="+mn-lt"/>
                <a:ea typeface="+mn-ea"/>
                <a:cs typeface="+mn-cs"/>
              </a:rPr>
              <a:t> de tipo </a:t>
            </a:r>
            <a:r>
              <a:rPr lang="es-ES" sz="1200" b="1" i="0" kern="1200" dirty="0">
                <a:solidFill>
                  <a:schemeClr val="tx1"/>
                </a:solidFill>
                <a:effectLst/>
                <a:latin typeface="+mn-lt"/>
                <a:ea typeface="+mn-ea"/>
                <a:cs typeface="+mn-cs"/>
              </a:rPr>
              <a:t>SELECT</a:t>
            </a:r>
            <a:r>
              <a:rPr lang="es-ES" sz="1200" b="0" i="0" kern="1200" dirty="0">
                <a:solidFill>
                  <a:schemeClr val="tx1"/>
                </a:solidFill>
                <a:effectLst/>
                <a:latin typeface="+mn-lt"/>
                <a:ea typeface="+mn-ea"/>
                <a:cs typeface="+mn-cs"/>
              </a:rPr>
              <a:t>, en contraposición con </a:t>
            </a:r>
            <a:r>
              <a:rPr lang="es-ES" sz="1200" b="0" i="0" u="none" strike="noStrike" kern="1200" dirty="0">
                <a:solidFill>
                  <a:schemeClr val="tx1"/>
                </a:solidFill>
                <a:effectLst/>
                <a:latin typeface="+mn-lt"/>
                <a:ea typeface="+mn-ea"/>
                <a:cs typeface="+mn-cs"/>
                <a:hlinkClick r:id="rId4" tooltip="OLTP"/>
              </a:rPr>
              <a:t>OLTP</a:t>
            </a:r>
            <a:r>
              <a:rPr lang="es-ES" sz="1200" b="0" i="0" kern="1200" dirty="0">
                <a:solidFill>
                  <a:schemeClr val="tx1"/>
                </a:solidFill>
                <a:effectLst/>
                <a:latin typeface="+mn-lt"/>
                <a:ea typeface="+mn-ea"/>
                <a:cs typeface="+mn-cs"/>
              </a:rPr>
              <a:t> que es la mejor opción para operaciones de tipo </a:t>
            </a:r>
            <a:r>
              <a:rPr lang="es-ES" sz="1200" b="1" i="0" kern="1200" dirty="0">
                <a:solidFill>
                  <a:schemeClr val="tx1"/>
                </a:solidFill>
                <a:effectLst/>
                <a:latin typeface="+mn-lt"/>
                <a:ea typeface="+mn-ea"/>
                <a:cs typeface="+mn-cs"/>
              </a:rPr>
              <a:t>INSERT</a:t>
            </a:r>
            <a:r>
              <a:rPr lang="es-ES" sz="1200" b="0" i="0" kern="1200" dirty="0">
                <a:solidFill>
                  <a:schemeClr val="tx1"/>
                </a:solidFill>
                <a:effectLst/>
                <a:latin typeface="+mn-lt"/>
                <a:ea typeface="+mn-ea"/>
                <a:cs typeface="+mn-cs"/>
              </a:rPr>
              <a:t>, </a:t>
            </a:r>
            <a:r>
              <a:rPr lang="es-ES" sz="1200" b="1" i="0" kern="1200" dirty="0">
                <a:solidFill>
                  <a:schemeClr val="tx1"/>
                </a:solidFill>
                <a:effectLst/>
                <a:latin typeface="+mn-lt"/>
                <a:ea typeface="+mn-ea"/>
                <a:cs typeface="+mn-cs"/>
              </a:rPr>
              <a:t>UPDATE</a:t>
            </a:r>
            <a:r>
              <a:rPr lang="es-ES" sz="1200" b="0" i="0" kern="1200" dirty="0">
                <a:solidFill>
                  <a:schemeClr val="tx1"/>
                </a:solidFill>
                <a:effectLst/>
                <a:latin typeface="+mn-lt"/>
                <a:ea typeface="+mn-ea"/>
                <a:cs typeface="+mn-cs"/>
              </a:rPr>
              <a:t> Y</a:t>
            </a:r>
            <a:r>
              <a:rPr lang="es-ES" sz="1200" b="1" i="0" kern="1200" dirty="0">
                <a:solidFill>
                  <a:schemeClr val="tx1"/>
                </a:solidFill>
                <a:effectLst/>
                <a:latin typeface="+mn-lt"/>
                <a:ea typeface="+mn-ea"/>
                <a:cs typeface="+mn-cs"/>
              </a:rPr>
              <a:t>DELETE.</a:t>
            </a:r>
            <a:br>
              <a:rPr lang="es-ES" sz="1200" b="1" i="0" kern="1200" dirty="0">
                <a:solidFill>
                  <a:schemeClr val="tx1"/>
                </a:solidFill>
                <a:effectLst/>
                <a:latin typeface="+mn-lt"/>
                <a:ea typeface="+mn-ea"/>
                <a:cs typeface="+mn-cs"/>
              </a:rPr>
            </a:br>
            <a:endParaRPr lang="es-ES" sz="1200" b="1" i="0" kern="1200" dirty="0">
              <a:solidFill>
                <a:schemeClr val="tx1"/>
              </a:solidFill>
              <a:effectLst/>
              <a:latin typeface="+mn-lt"/>
              <a:ea typeface="+mn-ea"/>
              <a:cs typeface="+mn-cs"/>
            </a:endParaRPr>
          </a:p>
          <a:p>
            <a:r>
              <a:rPr lang="es-ES" sz="1200" b="1" i="1" u="none" strike="noStrike" kern="1200" dirty="0">
                <a:solidFill>
                  <a:schemeClr val="tx1"/>
                </a:solidFill>
                <a:effectLst/>
                <a:latin typeface="+mn-lt"/>
                <a:ea typeface="+mn-ea"/>
                <a:cs typeface="+mn-cs"/>
              </a:rPr>
              <a:t>provee vistas resumidas multidimensionales</a:t>
            </a:r>
          </a:p>
          <a:p>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Utiliza estructuras multidimensionales (o </a:t>
            </a:r>
            <a:r>
              <a:rPr lang="es-ES" sz="1200" b="0" i="0" u="none" strike="noStrike" kern="1200" dirty="0">
                <a:solidFill>
                  <a:schemeClr val="tx1"/>
                </a:solidFill>
                <a:effectLst/>
                <a:latin typeface="+mn-lt"/>
                <a:ea typeface="+mn-ea"/>
                <a:cs typeface="+mn-cs"/>
                <a:hlinkClick r:id="rId5" tooltip="Cubo OLAP"/>
              </a:rPr>
              <a:t>Cubos OLAP</a:t>
            </a:r>
            <a:r>
              <a:rPr lang="es-ES" sz="1200" b="0" i="0" kern="1200" dirty="0">
                <a:solidFill>
                  <a:schemeClr val="tx1"/>
                </a:solidFill>
                <a:effectLst/>
                <a:latin typeface="+mn-lt"/>
                <a:ea typeface="+mn-ea"/>
                <a:cs typeface="+mn-cs"/>
              </a:rPr>
              <a:t>) que contienen datos resumidos de grandes </a:t>
            </a:r>
            <a:r>
              <a:rPr lang="es-ES" sz="1200" b="0" i="0" u="none" strike="noStrike" kern="1200" dirty="0">
                <a:solidFill>
                  <a:schemeClr val="tx1"/>
                </a:solidFill>
                <a:effectLst/>
                <a:latin typeface="+mn-lt"/>
                <a:ea typeface="+mn-ea"/>
                <a:cs typeface="+mn-cs"/>
                <a:hlinkClick r:id="rId6" tooltip="Bases de datos"/>
              </a:rPr>
              <a:t>Bases de datos</a:t>
            </a:r>
            <a:r>
              <a:rPr lang="es-ES" sz="1200" b="0" i="0" kern="1200" dirty="0">
                <a:solidFill>
                  <a:schemeClr val="tx1"/>
                </a:solidFill>
                <a:effectLst/>
                <a:latin typeface="+mn-lt"/>
                <a:ea typeface="+mn-ea"/>
                <a:cs typeface="+mn-cs"/>
              </a:rPr>
              <a:t> o Sistemas Transaccionales.</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12</a:t>
            </a:fld>
            <a:endParaRPr lang="es-PY"/>
          </a:p>
        </p:txBody>
      </p:sp>
    </p:spTree>
    <p:extLst>
      <p:ext uri="{BB962C8B-B14F-4D97-AF65-F5344CB8AC3E}">
        <p14:creationId xmlns:p14="http://schemas.microsoft.com/office/powerpoint/2010/main" val="356110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mart</a:t>
            </a:r>
            <a:r>
              <a:rPr lang="es-ES" sz="1200" b="0" i="0" kern="1200" dirty="0">
                <a:solidFill>
                  <a:schemeClr val="tx1"/>
                </a:solidFill>
                <a:effectLst/>
                <a:latin typeface="+mn-lt"/>
                <a:ea typeface="+mn-ea"/>
                <a:cs typeface="+mn-cs"/>
              </a:rPr>
              <a:t> es una versión especial de almacén de datos (</a:t>
            </a:r>
            <a:r>
              <a:rPr lang="es-ES" sz="1200" b="1" i="0" kern="1200" dirty="0">
                <a:solidFill>
                  <a:schemeClr val="tx1"/>
                </a:solidFill>
                <a:effectLst/>
                <a:latin typeface="+mn-lt"/>
                <a:ea typeface="+mn-ea"/>
                <a:cs typeface="+mn-cs"/>
              </a:rPr>
              <a:t>data</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Son subconjuntos de datos con el propósito de ayudar a que un área específica dentro del negocio pueda tomar mejores decisiones.</a:t>
            </a:r>
            <a:br>
              <a:rPr lang="es-ES" sz="1200" b="0" i="0" kern="1200" dirty="0">
                <a:solidFill>
                  <a:schemeClr val="tx1"/>
                </a:solidFill>
                <a:effectLst/>
                <a:latin typeface="+mn-lt"/>
                <a:ea typeface="+mn-ea"/>
                <a:cs typeface="+mn-cs"/>
              </a:rPr>
            </a:b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data </a:t>
            </a:r>
            <a:r>
              <a:rPr lang="es-ES" sz="1200" b="1" i="0" kern="1200" dirty="0" err="1">
                <a:solidFill>
                  <a:schemeClr val="tx1"/>
                </a:solidFill>
                <a:effectLst/>
                <a:latin typeface="+mn-lt"/>
                <a:ea typeface="+mn-ea"/>
                <a:cs typeface="+mn-cs"/>
              </a:rPr>
              <a:t>warehouse</a:t>
            </a:r>
            <a:r>
              <a:rPr lang="es-ES" sz="1200" b="0" i="0" kern="1200" dirty="0">
                <a:solidFill>
                  <a:schemeClr val="tx1"/>
                </a:solidFill>
                <a:effectLst/>
                <a:latin typeface="+mn-lt"/>
                <a:ea typeface="+mn-ea"/>
                <a:cs typeface="+mn-cs"/>
              </a:rPr>
              <a:t> es una colección para todos los datos que diversos sistemas de negocio de una empresa recogen, estos datos son integrado, no volátil y variable en el tiempo, que ayuda a la toma de decisiones en la entidad en la que se utiliza</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13</a:t>
            </a:fld>
            <a:endParaRPr lang="es-PY"/>
          </a:p>
        </p:txBody>
      </p:sp>
    </p:spTree>
    <p:extLst>
      <p:ext uri="{BB962C8B-B14F-4D97-AF65-F5344CB8AC3E}">
        <p14:creationId xmlns:p14="http://schemas.microsoft.com/office/powerpoint/2010/main" val="2379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Minería de datos se puede definir como el proceso que, a partir de los datos aparentemente no estructurados trata de extraer el conocimiento y / o patrones interesantes desconocidos.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Estadísticas: proporciona</a:t>
            </a:r>
            <a:r>
              <a:rPr lang="es-ES" sz="1200" b="0" i="0" kern="1200" baseline="0" dirty="0">
                <a:solidFill>
                  <a:schemeClr val="tx1"/>
                </a:solidFill>
                <a:effectLst/>
                <a:latin typeface="+mn-lt"/>
                <a:ea typeface="+mn-ea"/>
                <a:cs typeface="+mn-cs"/>
              </a:rPr>
              <a:t> teorías para estimar probabilidades y predicciones usando datos históricos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Inteligencia artificial:</a:t>
            </a:r>
            <a:r>
              <a:rPr lang="es-ES" sz="1200" b="0" i="0" kern="1200" baseline="0" dirty="0">
                <a:solidFill>
                  <a:schemeClr val="tx1"/>
                </a:solidFill>
                <a:effectLst/>
                <a:latin typeface="+mn-lt"/>
                <a:ea typeface="+mn-ea"/>
                <a:cs typeface="+mn-cs"/>
              </a:rPr>
              <a:t> es extraer datos automáticamente sin la interacción humana, luego aplicar algoritmos de 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sobre estos datos y luego con los resultados decidir que acciones tomar y a medida que acumulan mayor cantidad de datos o sea más experiencias estas acciones van mejorando o cambiando ya que al aplicar de nuevo estos algoritmos los resultados serán optimizados.</a:t>
            </a:r>
          </a:p>
          <a:p>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Machine </a:t>
            </a:r>
            <a:r>
              <a:rPr lang="es-ES" sz="1200" b="0" i="0" kern="1200" baseline="0" dirty="0" err="1">
                <a:solidFill>
                  <a:schemeClr val="tx1"/>
                </a:solidFill>
                <a:effectLst/>
                <a:latin typeface="+mn-lt"/>
                <a:ea typeface="+mn-ea"/>
                <a:cs typeface="+mn-cs"/>
              </a:rPr>
              <a:t>learning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Explora el estudio,</a:t>
            </a:r>
            <a:r>
              <a:rPr lang="es-ES" sz="1200" b="0" i="0" kern="1200" baseline="0" dirty="0">
                <a:solidFill>
                  <a:schemeClr val="tx1"/>
                </a:solidFill>
                <a:effectLst/>
                <a:latin typeface="+mn-lt"/>
                <a:ea typeface="+mn-ea"/>
                <a:cs typeface="+mn-cs"/>
              </a:rPr>
              <a:t> diseño </a:t>
            </a:r>
            <a:r>
              <a:rPr lang="es-ES" sz="1200" b="0" i="0" kern="1200" dirty="0">
                <a:solidFill>
                  <a:schemeClr val="tx1"/>
                </a:solidFill>
                <a:effectLst/>
                <a:latin typeface="+mn-lt"/>
                <a:ea typeface="+mn-ea"/>
                <a:cs typeface="+mn-cs"/>
              </a:rPr>
              <a:t>y construcción de algoritmos que hacen</a:t>
            </a:r>
            <a:r>
              <a:rPr lang="es-ES" sz="1200" b="0" i="0" kern="1200" baseline="0" dirty="0">
                <a:solidFill>
                  <a:schemeClr val="tx1"/>
                </a:solidFill>
                <a:effectLst/>
                <a:latin typeface="+mn-lt"/>
                <a:ea typeface="+mn-ea"/>
                <a:cs typeface="+mn-cs"/>
              </a:rPr>
              <a:t> posible el </a:t>
            </a:r>
            <a:r>
              <a:rPr lang="es-ES" sz="1200" b="0" i="0" kern="1200" dirty="0">
                <a:solidFill>
                  <a:schemeClr val="tx1"/>
                </a:solidFill>
                <a:effectLst/>
                <a:latin typeface="+mn-lt"/>
                <a:ea typeface="+mn-ea"/>
                <a:cs typeface="+mn-cs"/>
              </a:rPr>
              <a:t>aprendizaje y hacer predicciones sobre los datos.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Permite a los ordenadores encontrar ideas ocultas sin ser programada de manera explícita dónde buscar.</a:t>
            </a:r>
          </a:p>
          <a:p>
            <a:r>
              <a:rPr lang="en-US" sz="1200" b="0" i="0" kern="1200" dirty="0">
                <a:solidFill>
                  <a:schemeClr val="tx1"/>
                </a:solidFill>
                <a:effectLst/>
                <a:latin typeface="+mn-lt"/>
                <a:ea typeface="+mn-ea"/>
                <a:cs typeface="+mn-cs"/>
              </a:rPr>
              <a:t>Example applications include </a:t>
            </a:r>
            <a:r>
              <a:rPr lang="en-US" sz="1200" b="0" i="0" u="none" strike="noStrike" kern="1200" dirty="0">
                <a:solidFill>
                  <a:schemeClr val="tx1"/>
                </a:solidFill>
                <a:effectLst/>
                <a:latin typeface="+mn-lt"/>
                <a:ea typeface="+mn-ea"/>
                <a:cs typeface="+mn-cs"/>
                <a:hlinkClick r:id="rId3" tooltip="Spam filter"/>
              </a:rPr>
              <a:t>spam filtering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tical character recognition"/>
              </a:rPr>
              <a:t>optical character recognition</a:t>
            </a:r>
            <a:r>
              <a:rPr lang="en-US" sz="1200" b="0" i="0" kern="1200" dirty="0">
                <a:solidFill>
                  <a:schemeClr val="tx1"/>
                </a:solidFill>
                <a:effectLst/>
                <a:latin typeface="+mn-lt"/>
                <a:ea typeface="+mn-ea"/>
                <a:cs typeface="+mn-cs"/>
              </a:rPr>
              <a:t> (OCR), </a:t>
            </a:r>
            <a:r>
              <a:rPr lang="en-US" sz="1200" b="0" i="0" u="none" strike="noStrike" kern="1200" dirty="0">
                <a:solidFill>
                  <a:schemeClr val="tx1"/>
                </a:solidFill>
                <a:effectLst/>
                <a:latin typeface="+mn-lt"/>
                <a:ea typeface="+mn-ea"/>
                <a:cs typeface="+mn-cs"/>
                <a:hlinkClick r:id="rId5" tooltip="Learning to rank"/>
              </a:rPr>
              <a:t>search engines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Computer vision"/>
              </a:rPr>
              <a:t>computer vision</a:t>
            </a:r>
            <a:r>
              <a:rPr lang="en-US" sz="1200" b="0" i="0" kern="1200" dirty="0">
                <a:solidFill>
                  <a:schemeClr val="tx1"/>
                </a:solidFill>
                <a:effectLst/>
                <a:latin typeface="+mn-lt"/>
                <a:ea typeface="+mn-ea"/>
                <a:cs typeface="+mn-cs"/>
              </a:rPr>
              <a:t>. </a:t>
            </a:r>
            <a:endParaRPr lang="es-ES" sz="1200" b="0" i="0" kern="1200" baseline="0" dirty="0">
              <a:solidFill>
                <a:schemeClr val="tx1"/>
              </a:solidFill>
              <a:effectLst/>
              <a:latin typeface="+mn-lt"/>
              <a:ea typeface="+mn-ea"/>
              <a:cs typeface="+mn-cs"/>
            </a:endParaRPr>
          </a:p>
          <a:p>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14</a:t>
            </a:fld>
            <a:endParaRPr lang="es-PY"/>
          </a:p>
        </p:txBody>
      </p:sp>
    </p:spTree>
    <p:extLst>
      <p:ext uri="{BB962C8B-B14F-4D97-AF65-F5344CB8AC3E}">
        <p14:creationId xmlns:p14="http://schemas.microsoft.com/office/powerpoint/2010/main" val="785315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t>Nos olvidamos de las especulaciones/Eliminar las dudas/</a:t>
            </a:r>
            <a:r>
              <a:rPr lang="es-ES" sz="1200" b="0" i="0" kern="1200" dirty="0">
                <a:solidFill>
                  <a:schemeClr val="tx1"/>
                </a:solidFill>
                <a:effectLst/>
                <a:latin typeface="+mn-lt"/>
                <a:ea typeface="+mn-ea"/>
                <a:cs typeface="+mn-cs"/>
              </a:rPr>
              <a:t>Toma de decisión en base a datos sólidos en lugar de adivinanzas y corazonadas, inclusive antes que la competencia.</a:t>
            </a:r>
            <a:endParaRPr lang="es-ES"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Y" sz="1200" b="0" i="0" kern="1200" dirty="0">
                <a:solidFill>
                  <a:schemeClr val="tx1"/>
                </a:solidFill>
                <a:effectLst/>
                <a:latin typeface="+mn-lt"/>
                <a:ea typeface="+mn-ea"/>
                <a:cs typeface="+mn-cs"/>
              </a:rPr>
              <a:t>Obtener</a:t>
            </a:r>
            <a:r>
              <a:rPr lang="es-PY" sz="1200" b="0" i="0" kern="1200" baseline="0" dirty="0">
                <a:solidFill>
                  <a:schemeClr val="tx1"/>
                </a:solidFill>
                <a:effectLst/>
                <a:latin typeface="+mn-lt"/>
                <a:ea typeface="+mn-ea"/>
                <a:cs typeface="+mn-cs"/>
              </a:rPr>
              <a:t> respuestas rápidas a las preguntas de negocio/</a:t>
            </a:r>
            <a:r>
              <a:rPr lang="es-ES" sz="1200" dirty="0"/>
              <a:t>Mayor velocidad en la toma de decisiones.</a:t>
            </a:r>
          </a:p>
          <a:p>
            <a:pPr marL="285750" indent="-285750">
              <a:buFont typeface="Arial" panose="020B0604020202020204" pitchFamily="34" charset="0"/>
              <a:buChar char="•"/>
            </a:pPr>
            <a:r>
              <a:rPr lang="es-ES" sz="1200" dirty="0"/>
              <a:t>Obtener información sobre el comportamiento del cliente(más rentable,</a:t>
            </a:r>
            <a:r>
              <a:rPr lang="es-ES" sz="1200" baseline="0" dirty="0"/>
              <a:t> clientes futuros, segmentos, menor numero pero más rentables</a:t>
            </a:r>
            <a:r>
              <a:rPr lang="es-ES" sz="1200" dirty="0"/>
              <a:t>)</a:t>
            </a:r>
          </a:p>
          <a:p>
            <a:pPr marL="285750" indent="-285750">
              <a:buFont typeface="Arial" panose="020B0604020202020204" pitchFamily="34" charset="0"/>
              <a:buChar char="•"/>
            </a:pPr>
            <a:r>
              <a:rPr lang="es-ES" sz="1200" dirty="0"/>
              <a:t>Aprender a optimizar/coordinar las operaciones</a:t>
            </a:r>
          </a:p>
          <a:p>
            <a:pPr marL="285750" indent="-285750">
              <a:buFont typeface="Arial" panose="020B0604020202020204" pitchFamily="34" charset="0"/>
              <a:buChar char="•"/>
            </a:pPr>
            <a:r>
              <a:rPr lang="es-ES" sz="1200" dirty="0"/>
              <a:t>Mejorar</a:t>
            </a:r>
            <a:r>
              <a:rPr lang="es-ES" sz="1200" baseline="0" dirty="0"/>
              <a:t> la eficiencia/</a:t>
            </a:r>
            <a:r>
              <a:rPr lang="es-ES" sz="1200" dirty="0"/>
              <a:t>Reducción de costos/Mejora la comunicación</a:t>
            </a:r>
          </a:p>
          <a:p>
            <a:pPr marL="285750" indent="-285750">
              <a:buFont typeface="Arial" panose="020B0604020202020204" pitchFamily="34" charset="0"/>
              <a:buChar char="•"/>
            </a:pPr>
            <a:r>
              <a:rPr lang="es-ES" sz="1200" b="0" i="0" kern="1200" dirty="0">
                <a:solidFill>
                  <a:schemeClr val="tx1"/>
                </a:solidFill>
                <a:effectLst/>
                <a:latin typeface="+mn-lt"/>
                <a:ea typeface="+mn-ea"/>
                <a:cs typeface="+mn-cs"/>
              </a:rPr>
              <a:t>Vea donde su empresa ha estado, donde se encuentra ahora y hacia dónde se dirige.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15</a:t>
            </a:fld>
            <a:endParaRPr lang="es-PY"/>
          </a:p>
        </p:txBody>
      </p:sp>
    </p:spTree>
    <p:extLst>
      <p:ext uri="{BB962C8B-B14F-4D97-AF65-F5344CB8AC3E}">
        <p14:creationId xmlns:p14="http://schemas.microsoft.com/office/powerpoint/2010/main" val="36046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16</a:t>
            </a:fld>
            <a:endParaRPr lang="es-PY"/>
          </a:p>
        </p:txBody>
      </p:sp>
    </p:spTree>
    <p:extLst>
      <p:ext uri="{BB962C8B-B14F-4D97-AF65-F5344CB8AC3E}">
        <p14:creationId xmlns:p14="http://schemas.microsoft.com/office/powerpoint/2010/main" val="2250869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17</a:t>
            </a:fld>
            <a:endParaRPr lang="es-PY"/>
          </a:p>
        </p:txBody>
      </p:sp>
    </p:spTree>
    <p:extLst>
      <p:ext uri="{BB962C8B-B14F-4D97-AF65-F5344CB8AC3E}">
        <p14:creationId xmlns:p14="http://schemas.microsoft.com/office/powerpoint/2010/main" val="63837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18</a:t>
            </a:fld>
            <a:endParaRPr lang="es-PY"/>
          </a:p>
        </p:txBody>
      </p:sp>
    </p:spTree>
    <p:extLst>
      <p:ext uri="{BB962C8B-B14F-4D97-AF65-F5344CB8AC3E}">
        <p14:creationId xmlns:p14="http://schemas.microsoft.com/office/powerpoint/2010/main" val="30307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19</a:t>
            </a:fld>
            <a:endParaRPr lang="es-PY"/>
          </a:p>
        </p:txBody>
      </p:sp>
    </p:spTree>
    <p:extLst>
      <p:ext uri="{BB962C8B-B14F-4D97-AF65-F5344CB8AC3E}">
        <p14:creationId xmlns:p14="http://schemas.microsoft.com/office/powerpoint/2010/main" val="4679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ES" sz="1000" kern="1200" baseline="0" dirty="0">
                <a:solidFill>
                  <a:schemeClr val="tx1"/>
                </a:solidFill>
                <a:latin typeface="+mn-lt"/>
                <a:ea typeface="+mn-ea"/>
                <a:cs typeface="+mn-cs"/>
              </a:rPr>
              <a:t>Este trabajo de investigación trata de lo actualmente conocido como BI o Inteligencia de negocios y sus implementaciones en el mundo real, en este caso aplicado a la ANDE, con el objetivo de obtener información de utilidad.</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Este trabajo de investigación trata de las tecnologías y componentes de BI(Inteligencia de Negocios) y sus aplicaciones fuera del contexto académico, por lo cual expondremos un caso práctico empleado a informaciones obtenidas de la Administración Nacional de Electricidad - ANDE y nuestro objetivo es obtener información de calidad a partir los datos de esta institución.</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Comenzaremos por dar una introducción de lo que es BI para luego hablar un poco de sus beneficios potenciales, componentes y tecnologías.</a:t>
            </a:r>
            <a:endParaRPr lang="es-PY" sz="1000" kern="1200" baseline="0" dirty="0">
              <a:solidFill>
                <a:schemeClr val="tx1"/>
              </a:solidFill>
              <a:latin typeface="+mn-lt"/>
              <a:ea typeface="+mn-ea"/>
              <a:cs typeface="+mn-cs"/>
            </a:endParaRPr>
          </a:p>
          <a:p>
            <a:r>
              <a:rPr lang="es-PY" sz="1000" dirty="0"/>
              <a:t>BI</a:t>
            </a:r>
            <a:r>
              <a:rPr lang="es-PY" sz="1000" baseline="0" dirty="0"/>
              <a:t> es un concepto que podríamos definir como la habilidad para transformar datos en información e información en conocimiento.</a:t>
            </a:r>
          </a:p>
          <a:p>
            <a:endParaRPr lang="es-PY" sz="1000" baseline="0" dirty="0"/>
          </a:p>
          <a:p>
            <a:pPr rtl="0"/>
            <a:r>
              <a:rPr lang="es-ES" sz="1000" kern="1200" baseline="0" dirty="0">
                <a:solidFill>
                  <a:schemeClr val="tx1"/>
                </a:solidFill>
                <a:latin typeface="+mn-lt"/>
                <a:ea typeface="+mn-ea"/>
                <a:cs typeface="+mn-cs"/>
              </a:rPr>
              <a:t>Hablaremos sobre Data Discovery y Análisis de Datos, luego un poco sobre el </a:t>
            </a:r>
            <a:r>
              <a:rPr lang="es-ES" sz="1000" kern="1200" baseline="0" dirty="0" err="1">
                <a:solidFill>
                  <a:schemeClr val="tx1"/>
                </a:solidFill>
                <a:latin typeface="+mn-lt"/>
                <a:ea typeface="+mn-ea"/>
                <a:cs typeface="+mn-cs"/>
              </a:rPr>
              <a:t>framework</a:t>
            </a:r>
            <a:r>
              <a:rPr lang="es-ES" sz="1000" kern="1200" baseline="0" dirty="0">
                <a:solidFill>
                  <a:schemeClr val="tx1"/>
                </a:solidFill>
                <a:latin typeface="+mn-lt"/>
                <a:ea typeface="+mn-ea"/>
                <a:cs typeface="+mn-cs"/>
              </a:rPr>
              <a:t>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 (una de las consultoras líderes en esta área).</a:t>
            </a:r>
          </a:p>
          <a:p>
            <a:pPr rtl="0"/>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Hablaremos del porqué se seleccionó la herramienta </a:t>
            </a:r>
            <a:r>
              <a:rPr lang="es-ES" sz="1000" kern="1200" baseline="0" dirty="0" err="1">
                <a:solidFill>
                  <a:schemeClr val="tx1"/>
                </a:solidFill>
                <a:latin typeface="+mn-lt"/>
                <a:ea typeface="+mn-ea"/>
                <a:cs typeface="+mn-cs"/>
              </a:rPr>
              <a:t>Tableau</a:t>
            </a:r>
            <a:r>
              <a:rPr lang="es-ES" sz="1000" kern="1200" baseline="0" dirty="0">
                <a:solidFill>
                  <a:schemeClr val="tx1"/>
                </a:solidFill>
                <a:latin typeface="+mn-lt"/>
                <a:ea typeface="+mn-ea"/>
                <a:cs typeface="+mn-cs"/>
              </a:rPr>
              <a:t> como herramienta de análisis, basándonos en el cuadrante mágico de </a:t>
            </a:r>
            <a:r>
              <a:rPr lang="es-ES" sz="1000" kern="1200" baseline="0" dirty="0" err="1">
                <a:solidFill>
                  <a:schemeClr val="tx1"/>
                </a:solidFill>
                <a:latin typeface="+mn-lt"/>
                <a:ea typeface="+mn-ea"/>
                <a:cs typeface="+mn-cs"/>
              </a:rPr>
              <a:t>Gartner</a:t>
            </a:r>
            <a:r>
              <a:rPr lang="es-ES" sz="1000" kern="1200" baseline="0" dirty="0">
                <a:solidFill>
                  <a:schemeClr val="tx1"/>
                </a:solidFill>
                <a:latin typeface="+mn-lt"/>
                <a:ea typeface="+mn-ea"/>
                <a:cs typeface="+mn-cs"/>
              </a:rPr>
              <a:t>.</a:t>
            </a:r>
          </a:p>
          <a:p>
            <a:br>
              <a:rPr lang="es-ES" sz="1000" kern="1200" baseline="0" dirty="0">
                <a:solidFill>
                  <a:schemeClr val="tx1"/>
                </a:solidFill>
                <a:latin typeface="+mn-lt"/>
                <a:ea typeface="+mn-ea"/>
                <a:cs typeface="+mn-cs"/>
              </a:rPr>
            </a:br>
            <a:r>
              <a:rPr lang="es-ES" sz="1000" kern="1200" baseline="0" dirty="0">
                <a:solidFill>
                  <a:schemeClr val="tx1"/>
                </a:solidFill>
                <a:latin typeface="+mn-lt"/>
                <a:ea typeface="+mn-ea"/>
                <a:cs typeface="+mn-cs"/>
              </a:rPr>
              <a:t>Finalizamos con ejemplos de algunos </a:t>
            </a:r>
            <a:r>
              <a:rPr lang="es-ES" sz="1000" kern="1200" baseline="0" dirty="0" err="1">
                <a:solidFill>
                  <a:schemeClr val="tx1"/>
                </a:solidFill>
                <a:latin typeface="+mn-lt"/>
                <a:ea typeface="+mn-ea"/>
                <a:cs typeface="+mn-cs"/>
              </a:rPr>
              <a:t>dashboards</a:t>
            </a:r>
            <a:r>
              <a:rPr lang="es-ES" sz="1000" kern="1200" baseline="0" dirty="0">
                <a:solidFill>
                  <a:schemeClr val="tx1"/>
                </a:solidFill>
                <a:latin typeface="+mn-lt"/>
                <a:ea typeface="+mn-ea"/>
                <a:cs typeface="+mn-cs"/>
              </a:rPr>
              <a:t> que se realizaron con el cruzamiento de los datos de la DGEEC y la ANDE.    </a:t>
            </a:r>
            <a:endParaRPr lang="es-PY" sz="1000" kern="1200" baseline="0" dirty="0">
              <a:solidFill>
                <a:schemeClr val="tx1"/>
              </a:solidFill>
              <a:latin typeface="+mn-lt"/>
              <a:ea typeface="+mn-ea"/>
              <a:cs typeface="+mn-cs"/>
            </a:endParaRPr>
          </a:p>
          <a:p>
            <a:br>
              <a:rPr lang="es-PY" sz="1000" baseline="0" dirty="0"/>
            </a:br>
            <a:r>
              <a:rPr lang="es-PY" sz="1000" baseline="0" dirty="0"/>
              <a:t>Explicar en que lugar esta ubicado BI en ciencias de la computación.</a:t>
            </a:r>
            <a:endParaRPr lang="es-PY" sz="1000"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a:t>
            </a:fld>
            <a:endParaRPr lang="es-PY"/>
          </a:p>
        </p:txBody>
      </p:sp>
    </p:spTree>
    <p:extLst>
      <p:ext uri="{BB962C8B-B14F-4D97-AF65-F5344CB8AC3E}">
        <p14:creationId xmlns:p14="http://schemas.microsoft.com/office/powerpoint/2010/main" val="328603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Es calculado el porcentaje de crecimiento ocurrido por cada año (</a:t>
            </a:r>
            <a:r>
              <a:rPr lang="es-ES" sz="1200" b="0" i="0" kern="1200" dirty="0" err="1">
                <a:solidFill>
                  <a:schemeClr val="tx1"/>
                </a:solidFill>
                <a:effectLst/>
                <a:latin typeface="+mn-lt"/>
                <a:ea typeface="+mn-ea"/>
                <a:cs typeface="+mn-cs"/>
              </a:rPr>
              <a:t>Ej</a:t>
            </a:r>
            <a:r>
              <a:rPr lang="es-ES" sz="1200" b="0" i="0" kern="1200" dirty="0">
                <a:solidFill>
                  <a:schemeClr val="tx1"/>
                </a:solidFill>
                <a:effectLst/>
                <a:latin typeface="+mn-lt"/>
                <a:ea typeface="+mn-ea"/>
                <a:cs typeface="+mn-cs"/>
              </a:rPr>
              <a:t>: Si al cerrar el año 2014, la cantidad de clientes fue de 1.000.000 y en el año 2015 aumentó 100.000, esto quiere decir que en el año 2015, la tasa de crecimiento de los clientes fue del 10\%, es decir, hubo un crecimiento positivo y la cantidad de clientes ha aumentado). Suponiendo que en el año 2016 la ANDE cierra con un total de 1.000.000 de clientes, su crecimiento ser a 10\% menor al año anterior. La fórmula empleada (ver fórmula Tasa de variación abajo), donde n es el año actual y n-1 el año anterior, PIB indica la cantidad de clientes que posee la ANDE .</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24</a:t>
            </a:fld>
            <a:endParaRPr lang="es-PY"/>
          </a:p>
        </p:txBody>
      </p:sp>
    </p:spTree>
    <p:extLst>
      <p:ext uri="{BB962C8B-B14F-4D97-AF65-F5344CB8AC3E}">
        <p14:creationId xmlns:p14="http://schemas.microsoft.com/office/powerpoint/2010/main" val="387987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25</a:t>
            </a:fld>
            <a:endParaRPr lang="es-PY"/>
          </a:p>
        </p:txBody>
      </p:sp>
    </p:spTree>
    <p:extLst>
      <p:ext uri="{BB962C8B-B14F-4D97-AF65-F5344CB8AC3E}">
        <p14:creationId xmlns:p14="http://schemas.microsoft.com/office/powerpoint/2010/main" val="357376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26</a:t>
            </a:fld>
            <a:endParaRPr lang="es-PY"/>
          </a:p>
        </p:txBody>
      </p:sp>
    </p:spTree>
    <p:extLst>
      <p:ext uri="{BB962C8B-B14F-4D97-AF65-F5344CB8AC3E}">
        <p14:creationId xmlns:p14="http://schemas.microsoft.com/office/powerpoint/2010/main" val="365595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27</a:t>
            </a:fld>
            <a:endParaRPr lang="es-PY"/>
          </a:p>
        </p:txBody>
      </p:sp>
    </p:spTree>
    <p:extLst>
      <p:ext uri="{BB962C8B-B14F-4D97-AF65-F5344CB8AC3E}">
        <p14:creationId xmlns:p14="http://schemas.microsoft.com/office/powerpoint/2010/main" val="154180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28</a:t>
            </a:fld>
            <a:endParaRPr lang="es-PY"/>
          </a:p>
        </p:txBody>
      </p:sp>
    </p:spTree>
    <p:extLst>
      <p:ext uri="{BB962C8B-B14F-4D97-AF65-F5344CB8AC3E}">
        <p14:creationId xmlns:p14="http://schemas.microsoft.com/office/powerpoint/2010/main" val="2199744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29</a:t>
            </a:fld>
            <a:endParaRPr lang="es-PY"/>
          </a:p>
        </p:txBody>
      </p:sp>
    </p:spTree>
    <p:extLst>
      <p:ext uri="{BB962C8B-B14F-4D97-AF65-F5344CB8AC3E}">
        <p14:creationId xmlns:p14="http://schemas.microsoft.com/office/powerpoint/2010/main" val="317098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30</a:t>
            </a:fld>
            <a:endParaRPr lang="es-PY"/>
          </a:p>
        </p:txBody>
      </p:sp>
    </p:spTree>
    <p:extLst>
      <p:ext uri="{BB962C8B-B14F-4D97-AF65-F5344CB8AC3E}">
        <p14:creationId xmlns:p14="http://schemas.microsoft.com/office/powerpoint/2010/main" val="4140360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31</a:t>
            </a:fld>
            <a:endParaRPr lang="es-PY"/>
          </a:p>
        </p:txBody>
      </p:sp>
    </p:spTree>
    <p:extLst>
      <p:ext uri="{BB962C8B-B14F-4D97-AF65-F5344CB8AC3E}">
        <p14:creationId xmlns:p14="http://schemas.microsoft.com/office/powerpoint/2010/main" val="250464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32</a:t>
            </a:fld>
            <a:endParaRPr lang="es-PY"/>
          </a:p>
        </p:txBody>
      </p:sp>
    </p:spTree>
    <p:extLst>
      <p:ext uri="{BB962C8B-B14F-4D97-AF65-F5344CB8AC3E}">
        <p14:creationId xmlns:p14="http://schemas.microsoft.com/office/powerpoint/2010/main" val="415014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33</a:t>
            </a:fld>
            <a:endParaRPr lang="es-PY"/>
          </a:p>
        </p:txBody>
      </p:sp>
    </p:spTree>
    <p:extLst>
      <p:ext uri="{BB962C8B-B14F-4D97-AF65-F5344CB8AC3E}">
        <p14:creationId xmlns:p14="http://schemas.microsoft.com/office/powerpoint/2010/main" val="21483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Y" sz="1200" b="0" i="0" kern="1200" dirty="0">
                <a:solidFill>
                  <a:schemeClr val="tx1"/>
                </a:solidFill>
                <a:effectLst/>
                <a:latin typeface="+mn-lt"/>
                <a:ea typeface="+mn-ea"/>
                <a:cs typeface="+mn-cs"/>
              </a:rPr>
              <a:t>Si quisiéramos dar una definición más pragmática y que uniera concepto directamente asociada a las tecnología de la información podríamos decir que se trata de una metodología, de unas herramientas o de aplicaciones informáticas que lo que hacen es reunir homogeneizar datos de diversos origines sean estos transaccionales o operacionales, información estructurada o no estructurada, internos o externos a la empresa, transformarlos mediante una arquitectura predefinida y presentarlos al usuario de negocio para brindarle una capacidad de análisis y que le proceso de toma de decisiones sea optimo.</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El </a:t>
            </a:r>
            <a:r>
              <a:rPr lang="es-PY" sz="1200" b="0" i="0" kern="1200" dirty="0" err="1">
                <a:solidFill>
                  <a:schemeClr val="tx1"/>
                </a:solidFill>
                <a:effectLst/>
                <a:latin typeface="+mn-lt"/>
                <a:ea typeface="+mn-ea"/>
                <a:cs typeface="+mn-cs"/>
              </a:rPr>
              <a:t>business</a:t>
            </a:r>
            <a:r>
              <a:rPr lang="es-PY" sz="1200" b="0" i="0" kern="1200" dirty="0">
                <a:solidFill>
                  <a:schemeClr val="tx1"/>
                </a:solidFill>
                <a:effectLst/>
                <a:latin typeface="+mn-lt"/>
                <a:ea typeface="+mn-ea"/>
                <a:cs typeface="+mn-cs"/>
              </a:rPr>
              <a:t>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se configura como un factor estratégico da una ventaja competitiva a las empresas que aplican una estrategia de inteligencia de negocios y esa ventaja consiste simplemente en dar una información privilegiada que permita a la empresa desarrollarse en el entorno competitivo en el que estamos en estos momentos.</a:t>
            </a:r>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a:t>
            </a:fld>
            <a:endParaRPr lang="es-PY"/>
          </a:p>
        </p:txBody>
      </p:sp>
    </p:spTree>
    <p:extLst>
      <p:ext uri="{BB962C8B-B14F-4D97-AF65-F5344CB8AC3E}">
        <p14:creationId xmlns:p14="http://schemas.microsoft.com/office/powerpoint/2010/main" val="1762425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34</a:t>
            </a:fld>
            <a:endParaRPr lang="es-PY"/>
          </a:p>
        </p:txBody>
      </p:sp>
    </p:spTree>
    <p:extLst>
      <p:ext uri="{BB962C8B-B14F-4D97-AF65-F5344CB8AC3E}">
        <p14:creationId xmlns:p14="http://schemas.microsoft.com/office/powerpoint/2010/main" val="36137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35</a:t>
            </a:fld>
            <a:endParaRPr lang="es-PY"/>
          </a:p>
        </p:txBody>
      </p:sp>
    </p:spTree>
    <p:extLst>
      <p:ext uri="{BB962C8B-B14F-4D97-AF65-F5344CB8AC3E}">
        <p14:creationId xmlns:p14="http://schemas.microsoft.com/office/powerpoint/2010/main" val="2302981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36</a:t>
            </a:fld>
            <a:endParaRPr lang="es-PY"/>
          </a:p>
        </p:txBody>
      </p:sp>
    </p:spTree>
    <p:extLst>
      <p:ext uri="{BB962C8B-B14F-4D97-AF65-F5344CB8AC3E}">
        <p14:creationId xmlns:p14="http://schemas.microsoft.com/office/powerpoint/2010/main" val="1338795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37</a:t>
            </a:fld>
            <a:endParaRPr lang="es-PY"/>
          </a:p>
        </p:txBody>
      </p:sp>
    </p:spTree>
    <p:extLst>
      <p:ext uri="{BB962C8B-B14F-4D97-AF65-F5344CB8AC3E}">
        <p14:creationId xmlns:p14="http://schemas.microsoft.com/office/powerpoint/2010/main" val="3391486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38</a:t>
            </a:fld>
            <a:endParaRPr lang="es-PY"/>
          </a:p>
        </p:txBody>
      </p:sp>
    </p:spTree>
    <p:extLst>
      <p:ext uri="{BB962C8B-B14F-4D97-AF65-F5344CB8AC3E}">
        <p14:creationId xmlns:p14="http://schemas.microsoft.com/office/powerpoint/2010/main" val="1871744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Generalmente las organizaciones no logran comprender en su totalidad los datos que generan. La consecuencia de no comprender esos datos puede resultar en la mala toma de decisión, lo cual podría ocasionar un gran impacto negativo a la organización. La información es considerada como uno de los recursos más importantes en una organización, y en base a esta información, se puede obtener conocimiento que podría ayudar a obtener mejores resultados.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En el presente trabajo son analizados datos de la ANDE y de la DGEEC, relacionando ambos conjuntos de datos, con el objetivo de obtener información de interés para la organización.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dirty="0">
                <a:solidFill>
                  <a:schemeClr val="tx1"/>
                </a:solidFill>
                <a:effectLst/>
                <a:latin typeface="+mn-lt"/>
                <a:ea typeface="+mn-ea"/>
                <a:cs typeface="+mn-cs"/>
              </a:rPr>
              <a:t>Se cuenta con datos de consumo de energía eléctrica, facturaciones, grupos de consumo (residencial, industrial, exportación, comercial, gubernamental y otros), por año (2000-2014), por departamento y distrito. Estos datos fueron solicitados formalmente a la institución por medio de la Facultad de Ciencias y Tecnología de la Universidad Católica, a la cual tuvimos una respuesta favorable.</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39</a:t>
            </a:fld>
            <a:endParaRPr lang="es-PY"/>
          </a:p>
        </p:txBody>
      </p:sp>
    </p:spTree>
    <p:extLst>
      <p:ext uri="{BB962C8B-B14F-4D97-AF65-F5344CB8AC3E}">
        <p14:creationId xmlns:p14="http://schemas.microsoft.com/office/powerpoint/2010/main" val="875047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40</a:t>
            </a:fld>
            <a:endParaRPr lang="es-PY"/>
          </a:p>
        </p:txBody>
      </p:sp>
    </p:spTree>
    <p:extLst>
      <p:ext uri="{BB962C8B-B14F-4D97-AF65-F5344CB8AC3E}">
        <p14:creationId xmlns:p14="http://schemas.microsoft.com/office/powerpoint/2010/main" val="253923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41</a:t>
            </a:fld>
            <a:endParaRPr lang="es-PY"/>
          </a:p>
        </p:txBody>
      </p:sp>
    </p:spTree>
    <p:extLst>
      <p:ext uri="{BB962C8B-B14F-4D97-AF65-F5344CB8AC3E}">
        <p14:creationId xmlns:p14="http://schemas.microsoft.com/office/powerpoint/2010/main" val="2738383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42</a:t>
            </a:fld>
            <a:endParaRPr lang="es-PY"/>
          </a:p>
        </p:txBody>
      </p:sp>
    </p:spTree>
    <p:extLst>
      <p:ext uri="{BB962C8B-B14F-4D97-AF65-F5344CB8AC3E}">
        <p14:creationId xmlns:p14="http://schemas.microsoft.com/office/powerpoint/2010/main" val="3655832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43</a:t>
            </a:fld>
            <a:endParaRPr lang="es-PY"/>
          </a:p>
        </p:txBody>
      </p:sp>
    </p:spTree>
    <p:extLst>
      <p:ext uri="{BB962C8B-B14F-4D97-AF65-F5344CB8AC3E}">
        <p14:creationId xmlns:p14="http://schemas.microsoft.com/office/powerpoint/2010/main" val="18862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Resumiendo el Business </a:t>
            </a:r>
            <a:r>
              <a:rPr lang="es-PY" sz="1200" b="0" i="0" kern="1200" dirty="0" err="1">
                <a:solidFill>
                  <a:schemeClr val="tx1"/>
                </a:solidFill>
                <a:effectLst/>
                <a:latin typeface="+mn-lt"/>
                <a:ea typeface="+mn-ea"/>
                <a:cs typeface="+mn-cs"/>
              </a:rPr>
              <a:t>Intelligence</a:t>
            </a:r>
            <a:r>
              <a:rPr lang="es-PY" sz="1200" b="0" i="0" kern="1200" dirty="0">
                <a:solidFill>
                  <a:schemeClr val="tx1"/>
                </a:solidFill>
                <a:effectLst/>
                <a:latin typeface="+mn-lt"/>
                <a:ea typeface="+mn-ea"/>
                <a:cs typeface="+mn-cs"/>
              </a:rPr>
              <a:t> lo que intenta es dar una información adecuada a la persona adecuada y el momento preciso.</a:t>
            </a:r>
            <a:endParaRPr lang="es-PY" sz="1200" dirty="0"/>
          </a:p>
          <a:p>
            <a:br>
              <a:rPr lang="es-PY" sz="1200" b="0" i="0" kern="1200" dirty="0">
                <a:solidFill>
                  <a:schemeClr val="tx1"/>
                </a:solidFill>
                <a:effectLst/>
                <a:latin typeface="+mn-lt"/>
                <a:ea typeface="+mn-ea"/>
                <a:cs typeface="+mn-cs"/>
              </a:rPr>
            </a:br>
            <a:br>
              <a:rPr lang="es-PY" sz="1200" b="0" i="0" kern="1200" dirty="0">
                <a:solidFill>
                  <a:schemeClr val="tx1"/>
                </a:solidFill>
                <a:effectLst/>
                <a:latin typeface="+mn-lt"/>
                <a:ea typeface="+mn-ea"/>
                <a:cs typeface="+mn-cs"/>
              </a:rPr>
            </a:br>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a:t>
            </a:fld>
            <a:endParaRPr lang="es-PY"/>
          </a:p>
        </p:txBody>
      </p:sp>
    </p:spTree>
    <p:extLst>
      <p:ext uri="{BB962C8B-B14F-4D97-AF65-F5344CB8AC3E}">
        <p14:creationId xmlns:p14="http://schemas.microsoft.com/office/powerpoint/2010/main" val="160638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44</a:t>
            </a:fld>
            <a:endParaRPr lang="es-PY"/>
          </a:p>
        </p:txBody>
      </p:sp>
    </p:spTree>
    <p:extLst>
      <p:ext uri="{BB962C8B-B14F-4D97-AF65-F5344CB8AC3E}">
        <p14:creationId xmlns:p14="http://schemas.microsoft.com/office/powerpoint/2010/main" val="2145889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45</a:t>
            </a:fld>
            <a:endParaRPr lang="es-PY"/>
          </a:p>
        </p:txBody>
      </p:sp>
    </p:spTree>
    <p:extLst>
      <p:ext uri="{BB962C8B-B14F-4D97-AF65-F5344CB8AC3E}">
        <p14:creationId xmlns:p14="http://schemas.microsoft.com/office/powerpoint/2010/main" val="3683735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46</a:t>
            </a:fld>
            <a:endParaRPr lang="es-PY"/>
          </a:p>
        </p:txBody>
      </p:sp>
    </p:spTree>
    <p:extLst>
      <p:ext uri="{BB962C8B-B14F-4D97-AF65-F5344CB8AC3E}">
        <p14:creationId xmlns:p14="http://schemas.microsoft.com/office/powerpoint/2010/main" val="45915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i="0" kern="1200" dirty="0">
                <a:solidFill>
                  <a:schemeClr val="tx1"/>
                </a:solidFill>
                <a:effectLst/>
                <a:latin typeface="+mn-lt"/>
                <a:ea typeface="+mn-ea"/>
                <a:cs typeface="+mn-cs"/>
              </a:rPr>
              <a:t>En el </a:t>
            </a:r>
            <a:r>
              <a:rPr lang="es-ES" sz="1200" i="0" kern="1200" dirty="0" err="1">
                <a:solidFill>
                  <a:schemeClr val="tx1"/>
                </a:solidFill>
                <a:effectLst/>
                <a:latin typeface="+mn-lt"/>
                <a:ea typeface="+mn-ea"/>
                <a:cs typeface="+mn-cs"/>
              </a:rPr>
              <a:t>dashboard</a:t>
            </a:r>
            <a:r>
              <a:rPr lang="es-ES" sz="1200" i="0" kern="1200" dirty="0">
                <a:solidFill>
                  <a:schemeClr val="tx1"/>
                </a:solidFill>
                <a:effectLst/>
                <a:latin typeface="+mn-lt"/>
                <a:ea typeface="+mn-ea"/>
                <a:cs typeface="+mn-cs"/>
              </a:rPr>
              <a:t> de la Figura 7.1 son utilizados datos </a:t>
            </a:r>
            <a:r>
              <a:rPr lang="es-ES" sz="1200" i="0" kern="1200" dirty="0" err="1">
                <a:solidFill>
                  <a:schemeClr val="tx1"/>
                </a:solidFill>
                <a:effectLst/>
                <a:latin typeface="+mn-lt"/>
                <a:ea typeface="+mn-ea"/>
                <a:cs typeface="+mn-cs"/>
              </a:rPr>
              <a:t>hist´oricos</a:t>
            </a:r>
            <a:r>
              <a:rPr lang="es-ES" sz="1200" i="0" kern="1200" dirty="0">
                <a:solidFill>
                  <a:schemeClr val="tx1"/>
                </a:solidFill>
                <a:effectLst/>
                <a:latin typeface="+mn-lt"/>
                <a:ea typeface="+mn-ea"/>
                <a:cs typeface="+mn-cs"/>
              </a:rPr>
              <a:t> de la </a:t>
            </a:r>
            <a:r>
              <a:rPr lang="es-ES" sz="1200" i="0" kern="1200" dirty="0" err="1">
                <a:solidFill>
                  <a:schemeClr val="tx1"/>
                </a:solidFill>
                <a:effectLst/>
                <a:latin typeface="+mn-lt"/>
                <a:ea typeface="+mn-ea"/>
                <a:cs typeface="+mn-cs"/>
              </a:rPr>
              <a:t>poblaci´on</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prove´ıdos</a:t>
            </a:r>
            <a:r>
              <a:rPr lang="es-ES" sz="1200" i="0" kern="1200" dirty="0">
                <a:solidFill>
                  <a:schemeClr val="tx1"/>
                </a:solidFill>
                <a:effectLst/>
                <a:latin typeface="+mn-lt"/>
                <a:ea typeface="+mn-ea"/>
                <a:cs typeface="+mn-cs"/>
              </a:rPr>
              <a:t> por la DGEEC, y datos de clientes, tales como el consumo y </a:t>
            </a:r>
            <a:r>
              <a:rPr lang="es-ES" sz="1200" i="0" kern="1200" dirty="0" err="1">
                <a:solidFill>
                  <a:schemeClr val="tx1"/>
                </a:solidFill>
                <a:effectLst/>
                <a:latin typeface="+mn-lt"/>
                <a:ea typeface="+mn-ea"/>
                <a:cs typeface="+mn-cs"/>
              </a:rPr>
              <a:t>facturaci´on</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prove´ıdos</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por la ANDE. Es importante notar en la figura, que independiente a que la tasa de crecimiento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poblacional se mantenga casi constante, la tasa de crecimiento del consumo se eleva de forma</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pronunciada. </a:t>
            </a:r>
            <a:r>
              <a:rPr lang="es-ES" sz="1200" i="0" kern="1200" dirty="0" err="1">
                <a:solidFill>
                  <a:schemeClr val="tx1"/>
                </a:solidFill>
                <a:effectLst/>
                <a:latin typeface="+mn-lt"/>
                <a:ea typeface="+mn-ea"/>
                <a:cs typeface="+mn-cs"/>
              </a:rPr>
              <a:t>Adem´as</a:t>
            </a:r>
            <a:r>
              <a:rPr lang="es-ES" sz="1200" i="0" kern="1200" dirty="0">
                <a:solidFill>
                  <a:schemeClr val="tx1"/>
                </a:solidFill>
                <a:effectLst/>
                <a:latin typeface="+mn-lt"/>
                <a:ea typeface="+mn-ea"/>
                <a:cs typeface="+mn-cs"/>
              </a:rPr>
              <a:t>, puede ser muy relevante la </a:t>
            </a:r>
            <a:r>
              <a:rPr lang="es-ES" sz="1200" i="0" kern="1200" dirty="0" err="1">
                <a:solidFill>
                  <a:schemeClr val="tx1"/>
                </a:solidFill>
                <a:effectLst/>
                <a:latin typeface="+mn-lt"/>
                <a:ea typeface="+mn-ea"/>
                <a:cs typeface="+mn-cs"/>
              </a:rPr>
              <a:t>informaci´on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proyecci´on</a:t>
            </a:r>
            <a:r>
              <a:rPr lang="es-ES" sz="1200" i="0" kern="1200" dirty="0">
                <a:solidFill>
                  <a:schemeClr val="tx1"/>
                </a:solidFill>
                <a:effectLst/>
                <a:latin typeface="+mn-lt"/>
                <a:ea typeface="+mn-ea"/>
                <a:cs typeface="+mn-cs"/>
              </a:rPr>
              <a:t> del consumo</a:t>
            </a:r>
            <a:br>
              <a:rPr lang="es-ES" sz="1200" i="0" kern="1200" dirty="0">
                <a:solidFill>
                  <a:schemeClr val="tx1"/>
                </a:solidFill>
                <a:effectLst/>
                <a:latin typeface="+mn-lt"/>
                <a:ea typeface="+mn-ea"/>
                <a:cs typeface="+mn-cs"/>
              </a:rPr>
            </a:br>
            <a:r>
              <a:rPr lang="es-ES" sz="1200" i="0" kern="1200" dirty="0">
                <a:solidFill>
                  <a:schemeClr val="tx1"/>
                </a:solidFill>
                <a:effectLst/>
                <a:latin typeface="+mn-lt"/>
                <a:ea typeface="+mn-ea"/>
                <a:cs typeface="+mn-cs"/>
              </a:rPr>
              <a:t>para los </a:t>
            </a:r>
            <a:r>
              <a:rPr lang="es-ES" sz="1200" i="0" kern="1200" dirty="0" err="1">
                <a:solidFill>
                  <a:schemeClr val="tx1"/>
                </a:solidFill>
                <a:effectLst/>
                <a:latin typeface="+mn-lt"/>
                <a:ea typeface="+mn-ea"/>
                <a:cs typeface="+mn-cs"/>
              </a:rPr>
              <a:t>pr´oximos</a:t>
            </a:r>
            <a:r>
              <a:rPr lang="es-ES" sz="1200" i="0" kern="1200" dirty="0">
                <a:solidFill>
                  <a:schemeClr val="tx1"/>
                </a:solidFill>
                <a:effectLst/>
                <a:latin typeface="+mn-lt"/>
                <a:ea typeface="+mn-ea"/>
                <a:cs typeface="+mn-cs"/>
              </a:rPr>
              <a:t> </a:t>
            </a:r>
            <a:r>
              <a:rPr lang="es-ES" sz="1200" i="0" kern="1200" dirty="0" err="1">
                <a:solidFill>
                  <a:schemeClr val="tx1"/>
                </a:solidFill>
                <a:effectLst/>
                <a:latin typeface="+mn-lt"/>
                <a:ea typeface="+mn-ea"/>
                <a:cs typeface="+mn-cs"/>
              </a:rPr>
              <a:t>a˜nos</a:t>
            </a:r>
            <a:r>
              <a:rPr lang="es-ES" sz="1200" i="0" kern="1200" dirty="0">
                <a:solidFill>
                  <a:schemeClr val="tx1"/>
                </a:solidFill>
                <a:effectLst/>
                <a:latin typeface="+mn-lt"/>
                <a:ea typeface="+mn-ea"/>
                <a:cs typeface="+mn-cs"/>
              </a:rPr>
              <a:t>, para elaborar una </a:t>
            </a:r>
            <a:r>
              <a:rPr lang="es-ES" sz="1200" i="0" kern="1200" dirty="0" err="1">
                <a:solidFill>
                  <a:schemeClr val="tx1"/>
                </a:solidFill>
                <a:effectLst/>
                <a:latin typeface="+mn-lt"/>
                <a:ea typeface="+mn-ea"/>
                <a:cs typeface="+mn-cs"/>
              </a:rPr>
              <a:t>planificaci´on</a:t>
            </a:r>
            <a:r>
              <a:rPr lang="es-ES" sz="1200" i="0" kern="1200" dirty="0">
                <a:solidFill>
                  <a:schemeClr val="tx1"/>
                </a:solidFill>
                <a:effectLst/>
                <a:latin typeface="+mn-lt"/>
                <a:ea typeface="+mn-ea"/>
                <a:cs typeface="+mn-cs"/>
              </a:rPr>
              <a:t> en la </a:t>
            </a:r>
            <a:r>
              <a:rPr lang="es-ES" sz="1200" i="0" kern="1200" dirty="0" err="1">
                <a:solidFill>
                  <a:schemeClr val="tx1"/>
                </a:solidFill>
                <a:effectLst/>
                <a:latin typeface="+mn-lt"/>
                <a:ea typeface="+mn-ea"/>
                <a:cs typeface="+mn-cs"/>
              </a:rPr>
              <a:t>ampliaci´on</a:t>
            </a:r>
            <a:r>
              <a:rPr lang="es-ES" sz="1200" i="0" kern="1200" dirty="0">
                <a:solidFill>
                  <a:schemeClr val="tx1"/>
                </a:solidFill>
                <a:effectLst/>
                <a:latin typeface="+mn-lt"/>
                <a:ea typeface="+mn-ea"/>
                <a:cs typeface="+mn-cs"/>
              </a:rPr>
              <a:t> de la capacidad de</a:t>
            </a:r>
            <a:br>
              <a:rPr lang="es-ES" sz="1200" i="0" kern="1200" dirty="0">
                <a:solidFill>
                  <a:schemeClr val="tx1"/>
                </a:solidFill>
                <a:effectLst/>
                <a:latin typeface="+mn-lt"/>
                <a:ea typeface="+mn-ea"/>
                <a:cs typeface="+mn-cs"/>
              </a:rPr>
            </a:br>
            <a:r>
              <a:rPr lang="es-ES" sz="1200" i="0" kern="1200" dirty="0" err="1">
                <a:solidFill>
                  <a:schemeClr val="tx1"/>
                </a:solidFill>
                <a:effectLst/>
                <a:latin typeface="+mn-lt"/>
                <a:ea typeface="+mn-ea"/>
                <a:cs typeface="+mn-cs"/>
              </a:rPr>
              <a:t>transmisi´on</a:t>
            </a:r>
            <a:r>
              <a:rPr lang="es-ES" sz="1200" i="0" kern="1200" dirty="0">
                <a:solidFill>
                  <a:schemeClr val="tx1"/>
                </a:solidFill>
                <a:effectLst/>
                <a:latin typeface="+mn-lt"/>
                <a:ea typeface="+mn-ea"/>
                <a:cs typeface="+mn-cs"/>
              </a:rPr>
              <a:t> o </a:t>
            </a:r>
            <a:r>
              <a:rPr lang="es-ES" sz="1200" i="0" kern="1200" dirty="0" err="1">
                <a:solidFill>
                  <a:schemeClr val="tx1"/>
                </a:solidFill>
                <a:effectLst/>
                <a:latin typeface="+mn-lt"/>
                <a:ea typeface="+mn-ea"/>
                <a:cs typeface="+mn-cs"/>
              </a:rPr>
              <a:t>distribuci´on</a:t>
            </a:r>
            <a:r>
              <a:rPr lang="es-ES" sz="1200" i="0" kern="1200" dirty="0">
                <a:solidFill>
                  <a:schemeClr val="tx1"/>
                </a:solidFill>
                <a:effectLst/>
                <a:latin typeface="+mn-lt"/>
                <a:ea typeface="+mn-ea"/>
                <a:cs typeface="+mn-cs"/>
              </a:rPr>
              <a:t> de </a:t>
            </a:r>
            <a:r>
              <a:rPr lang="es-ES" sz="1200" i="0" kern="1200" dirty="0" err="1">
                <a:solidFill>
                  <a:schemeClr val="tx1"/>
                </a:solidFill>
                <a:effectLst/>
                <a:latin typeface="+mn-lt"/>
                <a:ea typeface="+mn-ea"/>
                <a:cs typeface="+mn-cs"/>
              </a:rPr>
              <a:t>energ´ıa</a:t>
            </a:r>
            <a:r>
              <a:rPr lang="es-ES" sz="1200" i="0" kern="1200" dirty="0">
                <a:solidFill>
                  <a:schemeClr val="tx1"/>
                </a:solidFill>
                <a:effectLst/>
                <a:latin typeface="+mn-lt"/>
                <a:ea typeface="+mn-ea"/>
                <a:cs typeface="+mn-cs"/>
              </a:rPr>
              <a:t>.</a:t>
            </a:r>
            <a:br>
              <a:rPr lang="es-ES" sz="1200" i="0" kern="1200" dirty="0">
                <a:solidFill>
                  <a:schemeClr val="tx1"/>
                </a:solidFill>
                <a:effectLst/>
                <a:latin typeface="+mn-lt"/>
                <a:ea typeface="+mn-ea"/>
                <a:cs typeface="+mn-cs"/>
              </a:rPr>
            </a:b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47</a:t>
            </a:fld>
            <a:endParaRPr lang="es-PY"/>
          </a:p>
        </p:txBody>
      </p:sp>
    </p:spTree>
    <p:extLst>
      <p:ext uri="{BB962C8B-B14F-4D97-AF65-F5344CB8AC3E}">
        <p14:creationId xmlns:p14="http://schemas.microsoft.com/office/powerpoint/2010/main" val="285513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Y" dirty="0"/>
              <a:t>Datos:</a:t>
            </a:r>
          </a:p>
          <a:p>
            <a:r>
              <a:rPr lang="es-PY" dirty="0"/>
              <a:t>Son hechos y cifras sin procesar, sin ninguna interpretación ni ningún análisis añadidos.</a:t>
            </a:r>
          </a:p>
          <a:p>
            <a:r>
              <a:rPr lang="es-PY" dirty="0"/>
              <a:t>Información: </a:t>
            </a:r>
            <a:br>
              <a:rPr lang="es-PY" dirty="0"/>
            </a:br>
            <a:r>
              <a:rPr lang="es-PY" dirty="0"/>
              <a:t>Son datos que han sido interpretados a fin de que tengan sentido para el usuario.</a:t>
            </a:r>
            <a:br>
              <a:rPr lang="es-PY" dirty="0"/>
            </a:br>
            <a:r>
              <a:rPr lang="es-PY" dirty="0"/>
              <a:t>Conocimiento: </a:t>
            </a:r>
          </a:p>
          <a:p>
            <a:r>
              <a:rPr lang="es-PY" dirty="0"/>
              <a:t>Es una combinación de información, experiencia y visión que puede ser beneficiosa para el individuo o la organización.</a:t>
            </a: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5</a:t>
            </a:fld>
            <a:endParaRPr lang="es-PY"/>
          </a:p>
        </p:txBody>
      </p:sp>
    </p:spTree>
    <p:extLst>
      <p:ext uri="{BB962C8B-B14F-4D97-AF65-F5344CB8AC3E}">
        <p14:creationId xmlns:p14="http://schemas.microsoft.com/office/powerpoint/2010/main" val="269444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6</a:t>
            </a:fld>
            <a:endParaRPr lang="es-PY"/>
          </a:p>
        </p:txBody>
      </p:sp>
    </p:spTree>
    <p:extLst>
      <p:ext uri="{BB962C8B-B14F-4D97-AF65-F5344CB8AC3E}">
        <p14:creationId xmlns:p14="http://schemas.microsoft.com/office/powerpoint/2010/main" val="25952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7</a:t>
            </a:fld>
            <a:endParaRPr lang="es-PY"/>
          </a:p>
        </p:txBody>
      </p:sp>
    </p:spTree>
    <p:extLst>
      <p:ext uri="{BB962C8B-B14F-4D97-AF65-F5344CB8AC3E}">
        <p14:creationId xmlns:p14="http://schemas.microsoft.com/office/powerpoint/2010/main" val="364625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Y" dirty="0"/>
          </a:p>
        </p:txBody>
      </p:sp>
      <p:sp>
        <p:nvSpPr>
          <p:cNvPr id="4" name="Marcador de número de diapositiva 3"/>
          <p:cNvSpPr>
            <a:spLocks noGrp="1"/>
          </p:cNvSpPr>
          <p:nvPr>
            <p:ph type="sldNum" sz="quarter" idx="10"/>
          </p:nvPr>
        </p:nvSpPr>
        <p:spPr/>
        <p:txBody>
          <a:bodyPr/>
          <a:lstStyle/>
          <a:p>
            <a:fld id="{952A89D7-7603-4ECB-ADF6-F6CF2BE4F401}" type="slidenum">
              <a:rPr lang="es-PY" smtClean="0"/>
              <a:t>8</a:t>
            </a:fld>
            <a:endParaRPr lang="es-PY"/>
          </a:p>
        </p:txBody>
      </p:sp>
    </p:spTree>
    <p:extLst>
      <p:ext uri="{BB962C8B-B14F-4D97-AF65-F5344CB8AC3E}">
        <p14:creationId xmlns:p14="http://schemas.microsoft.com/office/powerpoint/2010/main" val="372852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Extraer</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Obtener</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informaci</a:t>
            </a:r>
            <a:r>
              <a:rPr lang="es-PY" sz="1200" b="0" i="0" kern="1200" baseline="0" dirty="0" err="1">
                <a:solidFill>
                  <a:schemeClr val="tx1"/>
                </a:solidFill>
                <a:effectLst/>
                <a:latin typeface="+mn-lt"/>
                <a:ea typeface="+mn-ea"/>
                <a:cs typeface="+mn-cs"/>
              </a:rPr>
              <a:t>ón</a:t>
            </a:r>
            <a:r>
              <a:rPr lang="es-PY" sz="1200" b="0" i="0" kern="1200" baseline="0" dirty="0">
                <a:solidFill>
                  <a:schemeClr val="tx1"/>
                </a:solidFill>
                <a:effectLst/>
                <a:latin typeface="+mn-lt"/>
                <a:ea typeface="+mn-ea"/>
                <a:cs typeface="+mn-cs"/>
              </a:rPr>
              <a:t> de diferentes orígenes, internos o externos, internos</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DataMars</a:t>
            </a:r>
            <a:r>
              <a:rPr lang="en-US" sz="1200" b="0" i="0" kern="1200" baseline="0" dirty="0">
                <a:solidFill>
                  <a:schemeClr val="tx1"/>
                </a:solidFill>
                <a:effectLst/>
                <a:latin typeface="+mn-lt"/>
                <a:ea typeface="+mn-ea"/>
                <a:cs typeface="+mn-cs"/>
              </a:rPr>
              <a:t>, )</a:t>
            </a:r>
            <a:endParaRPr lang="es-PY" sz="1200" b="0" i="0" kern="1200" dirty="0">
              <a:solidFill>
                <a:schemeClr val="tx1"/>
              </a:solidFill>
              <a:effectLst/>
              <a:latin typeface="+mn-lt"/>
              <a:ea typeface="+mn-ea"/>
              <a:cs typeface="+mn-cs"/>
            </a:endParaRPr>
          </a:p>
          <a:p>
            <a:r>
              <a:rPr lang="es-PY" sz="1200" b="0" i="0" kern="1200" dirty="0">
                <a:solidFill>
                  <a:schemeClr val="tx1"/>
                </a:solidFill>
                <a:effectLst/>
                <a:latin typeface="+mn-lt"/>
                <a:ea typeface="+mn-ea"/>
                <a:cs typeface="+mn-cs"/>
              </a:rPr>
              <a:t>Transformar:</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Seleccionar sólo ciertas columnas para su carga (por ejemplo, que las columnas con valores nulos no se carguen).</a:t>
            </a:r>
          </a:p>
          <a:p>
            <a:r>
              <a:rPr lang="es-PY" sz="1200" b="0" i="0" kern="1200" dirty="0">
                <a:solidFill>
                  <a:schemeClr val="tx1"/>
                </a:solidFill>
                <a:effectLst/>
                <a:latin typeface="+mn-lt"/>
                <a:ea typeface="+mn-ea"/>
                <a:cs typeface="+mn-cs"/>
              </a:rPr>
              <a:t>Traducir códigos (por ejemplo, si la fuente almacena una "H" para Hombre y "M" para Mujer pero el destino tiene que guardar "1" para Hombre y "2" para Mujer). </a:t>
            </a:r>
          </a:p>
          <a:p>
            <a:r>
              <a:rPr lang="es-PY" sz="1200" b="0" i="0" kern="1200" dirty="0">
                <a:solidFill>
                  <a:schemeClr val="tx1"/>
                </a:solidFill>
                <a:effectLst/>
                <a:latin typeface="+mn-lt"/>
                <a:ea typeface="+mn-ea"/>
                <a:cs typeface="+mn-cs"/>
              </a:rPr>
              <a:t>Obtener nuevos valores calculados (por ejemplo, </a:t>
            </a:r>
            <a:r>
              <a:rPr lang="es-PY" sz="1200" b="0" i="0" kern="1200" dirty="0" err="1">
                <a:solidFill>
                  <a:schemeClr val="tx1"/>
                </a:solidFill>
                <a:effectLst/>
                <a:latin typeface="+mn-lt"/>
                <a:ea typeface="+mn-ea"/>
                <a:cs typeface="+mn-cs"/>
              </a:rPr>
              <a:t>total_venta</a:t>
            </a:r>
            <a:r>
              <a:rPr lang="es-PY" sz="1200" b="0" i="0" kern="1200" dirty="0">
                <a:solidFill>
                  <a:schemeClr val="tx1"/>
                </a:solidFill>
                <a:effectLst/>
                <a:latin typeface="+mn-lt"/>
                <a:ea typeface="+mn-ea"/>
                <a:cs typeface="+mn-cs"/>
              </a:rPr>
              <a:t> = cantidad * precio, o Beneficio = PVP - Coste).</a:t>
            </a:r>
            <a:br>
              <a:rPr lang="es-PY" sz="1200" b="0" i="0" kern="1200" dirty="0">
                <a:solidFill>
                  <a:schemeClr val="tx1"/>
                </a:solidFill>
                <a:effectLst/>
                <a:latin typeface="+mn-lt"/>
                <a:ea typeface="+mn-ea"/>
                <a:cs typeface="+mn-cs"/>
              </a:rPr>
            </a:br>
            <a:r>
              <a:rPr lang="es-PY" sz="1200" b="0" i="0" kern="1200" dirty="0">
                <a:solidFill>
                  <a:schemeClr val="tx1"/>
                </a:solidFill>
                <a:effectLst/>
                <a:latin typeface="+mn-lt"/>
                <a:ea typeface="+mn-ea"/>
                <a:cs typeface="+mn-cs"/>
              </a:rPr>
              <a:t>Existen técnicas y herramientas para realizar cada una de estas tareas.</a:t>
            </a:r>
            <a:r>
              <a:rPr lang="es-PY" sz="1200" b="0" i="0" kern="1200" baseline="0" dirty="0">
                <a:solidFill>
                  <a:schemeClr val="tx1"/>
                </a:solidFill>
                <a:effectLst/>
                <a:latin typeface="+mn-lt"/>
                <a:ea typeface="+mn-ea"/>
                <a:cs typeface="+mn-cs"/>
              </a:rPr>
              <a:t> Ejemplo:</a:t>
            </a:r>
            <a:endParaRPr lang="es-PY"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952A89D7-7603-4ECB-ADF6-F6CF2BE4F401}" type="slidenum">
              <a:rPr lang="es-PY" smtClean="0"/>
              <a:t>9</a:t>
            </a:fld>
            <a:endParaRPr lang="es-PY"/>
          </a:p>
        </p:txBody>
      </p:sp>
    </p:spTree>
    <p:extLst>
      <p:ext uri="{BB962C8B-B14F-4D97-AF65-F5344CB8AC3E}">
        <p14:creationId xmlns:p14="http://schemas.microsoft.com/office/powerpoint/2010/main" val="287226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17" name="Rectangle 16"/>
          <p:cNvSpPr/>
          <p:nvPr userDrawn="1"/>
        </p:nvSpPr>
        <p:spPr>
          <a:xfrm>
            <a:off x="7038975" y="7216219"/>
            <a:ext cx="2660904" cy="953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userDrawn="1"/>
        </p:nvCxnSpPr>
        <p:spPr>
          <a:xfrm>
            <a:off x="7038558" y="2733674"/>
            <a:ext cx="265789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3939243" y="5152972"/>
            <a:ext cx="0" cy="214692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65125" y="2743199"/>
            <a:ext cx="256032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t"/>
          <a:lstStyle/>
          <a:p>
            <a:pPr algn="ctr">
              <a:lnSpc>
                <a:spcPct val="130000"/>
              </a:lnSpc>
            </a:pPr>
            <a:endParaRPr/>
          </a:p>
        </p:txBody>
      </p:sp>
      <p:sp>
        <p:nvSpPr>
          <p:cNvPr id="31" name="Text Placeholder 21"/>
          <p:cNvSpPr>
            <a:spLocks noGrp="1"/>
          </p:cNvSpPr>
          <p:nvPr>
            <p:ph type="body" sz="quarter" idx="20" hasCustomPrompt="1"/>
          </p:nvPr>
        </p:nvSpPr>
        <p:spPr>
          <a:xfrm>
            <a:off x="365760" y="457200"/>
            <a:ext cx="2560320" cy="2148840"/>
          </a:xfrm>
        </p:spPr>
        <p:txBody>
          <a:bodyPr lIns="0" tIns="0" rIns="0" bIns="0" anchor="b">
            <a:noAutofit/>
          </a:bodyPr>
          <a:lstStyle>
            <a:lvl1pPr marL="0" indent="0" algn="l">
              <a:lnSpc>
                <a:spcPct val="90000"/>
              </a:lnSpc>
              <a:spcBef>
                <a:spcPts val="0"/>
              </a:spcBef>
              <a:buNone/>
              <a:defRPr sz="2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28" name="Text Placeholder 21"/>
          <p:cNvSpPr>
            <a:spLocks noGrp="1"/>
          </p:cNvSpPr>
          <p:nvPr>
            <p:ph type="body" sz="quarter" idx="19" hasCustomPrompt="1"/>
          </p:nvPr>
        </p:nvSpPr>
        <p:spPr>
          <a:xfrm>
            <a:off x="548640" y="2912420"/>
            <a:ext cx="2194560" cy="4254338"/>
          </a:xfrm>
        </p:spPr>
        <p:txBody>
          <a:bodyPr lIns="0" tIns="0" rIns="0" bIns="0" anchor="t">
            <a:noAutofit/>
          </a:bodyPr>
          <a:lstStyle>
            <a:lvl1pPr marL="0" indent="0" algn="l">
              <a:lnSpc>
                <a:spcPct val="120000"/>
              </a:lnSpc>
              <a:spcBef>
                <a:spcPts val="600"/>
              </a:spcBef>
              <a:buNone/>
              <a:defRPr sz="1400">
                <a:solidFill>
                  <a:schemeClr val="bg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3" name="Text Placeholder 21"/>
          <p:cNvSpPr>
            <a:spLocks noGrp="1"/>
          </p:cNvSpPr>
          <p:nvPr>
            <p:ph type="body" sz="quarter" idx="14" hasCustomPrompt="1"/>
          </p:nvPr>
        </p:nvSpPr>
        <p:spPr>
          <a:xfrm rot="16200000">
            <a:off x="2581244" y="5941899"/>
            <a:ext cx="2449512" cy="266486"/>
          </a:xfrm>
        </p:spPr>
        <p:txBody>
          <a:bodyPr lIns="0" tIns="0" rIns="0" bIns="0" anchor="ctr">
            <a:noAutofit/>
          </a:bodyPr>
          <a:lstStyle>
            <a:lvl1pPr marL="0" indent="0" algn="l">
              <a:lnSpc>
                <a:spcPct val="85000"/>
              </a:lnSpc>
              <a:spcBef>
                <a:spcPts val="0"/>
              </a:spcBef>
              <a:buNone/>
              <a:defRPr sz="12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976711" y="5861201"/>
            <a:ext cx="2449512" cy="427881"/>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B</a:t>
            </a:r>
            <a:r>
              <a:rPr dirty="0"/>
              <a:t>usiness </a:t>
            </a:r>
            <a:r>
              <a:rPr lang="en-US" dirty="0"/>
              <a:t>A</a:t>
            </a:r>
            <a:r>
              <a:rPr dirty="0"/>
              <a:t>ddress</a:t>
            </a:r>
          </a:p>
        </p:txBody>
      </p:sp>
      <p:sp>
        <p:nvSpPr>
          <p:cNvPr id="20" name="Text Placeholder 21"/>
          <p:cNvSpPr>
            <a:spLocks noGrp="1"/>
          </p:cNvSpPr>
          <p:nvPr>
            <p:ph type="body" sz="quarter" idx="23" hasCustomPrompt="1"/>
          </p:nvPr>
        </p:nvSpPr>
        <p:spPr>
          <a:xfrm rot="16200000">
            <a:off x="3784137" y="2736151"/>
            <a:ext cx="1785749" cy="586680"/>
          </a:xfrm>
        </p:spPr>
        <p:txBody>
          <a:bodyPr lIns="0" tIns="0" rIns="0" bIns="0" anchor="t">
            <a:noAutofit/>
          </a:bodyPr>
          <a:lstStyle>
            <a:lvl1pPr marL="0" indent="0" algn="l">
              <a:lnSpc>
                <a:spcPct val="100000"/>
              </a:lnSpc>
              <a:spcBef>
                <a:spcPts val="0"/>
              </a:spcBef>
              <a:buNone/>
              <a:defRPr sz="10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Recipient Name</a:t>
            </a:r>
            <a:br>
              <a:rPr lang="en-US" dirty="0"/>
            </a:br>
            <a:r>
              <a:rPr lang="en-US" dirty="0"/>
              <a:t>Address</a:t>
            </a:r>
            <a:br>
              <a:rPr lang="en-US" dirty="0"/>
            </a:br>
            <a:r>
              <a:rPr lang="en-US" dirty="0"/>
              <a:t>City, ST  ZIP Code</a:t>
            </a:r>
            <a:endParaRPr dirty="0"/>
          </a:p>
        </p:txBody>
      </p:sp>
      <p:sp>
        <p:nvSpPr>
          <p:cNvPr id="33" name="Text Placeholder 21"/>
          <p:cNvSpPr>
            <a:spLocks noGrp="1"/>
          </p:cNvSpPr>
          <p:nvPr>
            <p:ph type="body" sz="quarter" idx="21" hasCustomPrompt="1"/>
          </p:nvPr>
        </p:nvSpPr>
        <p:spPr>
          <a:xfrm>
            <a:off x="7038974" y="457200"/>
            <a:ext cx="2657475" cy="2148840"/>
          </a:xfrm>
        </p:spPr>
        <p:txBody>
          <a:bodyPr lIns="0" tIns="0" rIns="0" bIns="0" anchor="b">
            <a:noAutofit/>
          </a:bodyPr>
          <a:lstStyle>
            <a:lvl1pPr marL="0" indent="0" algn="l">
              <a:lnSpc>
                <a:spcPct val="90000"/>
              </a:lnSpc>
              <a:spcBef>
                <a:spcPts val="0"/>
              </a:spcBef>
              <a:buNone/>
              <a:defRPr sz="3600" baseline="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34" name="Text Placeholder 21"/>
          <p:cNvSpPr>
            <a:spLocks noGrp="1"/>
          </p:cNvSpPr>
          <p:nvPr>
            <p:ph type="body" sz="quarter" idx="22" hasCustomPrompt="1"/>
          </p:nvPr>
        </p:nvSpPr>
        <p:spPr>
          <a:xfrm>
            <a:off x="7038559" y="2826361"/>
            <a:ext cx="2657890" cy="497864"/>
          </a:xfrm>
        </p:spPr>
        <p:txBody>
          <a:bodyPr lIns="0" tIns="0" rIns="0" bIns="0" anchor="t">
            <a:noAutofit/>
          </a:bodyPr>
          <a:lstStyle>
            <a:lvl1pPr marL="0" indent="0" algn="l">
              <a:lnSpc>
                <a:spcPct val="100000"/>
              </a:lnSpc>
              <a:spcBef>
                <a:spcPts val="0"/>
              </a:spcBef>
              <a:buNone/>
              <a:defRPr sz="1400">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Click to add text</a:t>
            </a:r>
            <a:endParaRPr dirty="0"/>
          </a:p>
        </p:txBody>
      </p:sp>
      <p:cxnSp>
        <p:nvCxnSpPr>
          <p:cNvPr id="3" name="fold"/>
          <p:cNvCxnSpPr/>
          <p:nvPr userDrawn="1"/>
        </p:nvCxnSpPr>
        <p:spPr>
          <a:xfrm>
            <a:off x="329184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8" name="fold"/>
          <p:cNvCxnSpPr/>
          <p:nvPr userDrawn="1"/>
        </p:nvCxnSpPr>
        <p:spPr>
          <a:xfrm>
            <a:off x="667512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7" name="stamp mark"/>
          <p:cNvSpPr/>
          <p:nvPr userDrawn="1"/>
        </p:nvSpPr>
        <p:spPr>
          <a:xfrm rot="16200000">
            <a:off x="3672757" y="457200"/>
            <a:ext cx="692114" cy="684537"/>
          </a:xfrm>
          <a:prstGeom prst="rect">
            <a:avLst/>
          </a:prstGeom>
          <a:noFill/>
          <a:ln w="63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latin typeface="+mj-lt"/>
              </a:rPr>
              <a:t>PLACE STAMP HERE</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88" userDrawn="1">
          <p15:clr>
            <a:srgbClr val="FBAE40"/>
          </p15:clr>
        </p15:guide>
        <p15:guide id="2" orient="horz" pos="4608" userDrawn="1">
          <p15:clr>
            <a:srgbClr val="FBAE40"/>
          </p15:clr>
        </p15:guide>
        <p15:guide id="3" pos="230" userDrawn="1">
          <p15:clr>
            <a:srgbClr val="FBAE40"/>
          </p15:clr>
        </p15:guide>
        <p15:guide id="4" pos="1846" userDrawn="1">
          <p15:clr>
            <a:srgbClr val="FBAE40"/>
          </p15:clr>
        </p15:guide>
        <p15:guide id="5" pos="2304" userDrawn="1">
          <p15:clr>
            <a:srgbClr val="FBAE40"/>
          </p15:clr>
        </p15:guide>
        <p15:guide id="6" pos="6108" userDrawn="1">
          <p15:clr>
            <a:srgbClr val="FBAE40"/>
          </p15:clr>
        </p15:guide>
        <p15:guide id="7" pos="44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5C81005D-A0F2-490E-A3E8-71C3043FC556}"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3449D0A0-8691-4E65-BC4D-6321867D6CE9}" type="slidenum">
              <a:rPr lang="en-US" altLang="es-PY"/>
              <a:pPr/>
              <a:t>‹#›</a:t>
            </a:fld>
            <a:endParaRPr lang="en-US" altLang="es-PY"/>
          </a:p>
        </p:txBody>
      </p:sp>
    </p:spTree>
    <p:extLst>
      <p:ext uri="{BB962C8B-B14F-4D97-AF65-F5344CB8AC3E}">
        <p14:creationId xmlns:p14="http://schemas.microsoft.com/office/powerpoint/2010/main" val="400154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3"/>
          <p:cNvSpPr>
            <a:spLocks noGrp="1"/>
          </p:cNvSpPr>
          <p:nvPr>
            <p:ph type="dt" sz="half" idx="10"/>
          </p:nvPr>
        </p:nvSpPr>
        <p:spPr/>
        <p:txBody>
          <a:bodyPr/>
          <a:lstStyle>
            <a:lvl1pPr defTabSz="1005840">
              <a:defRPr/>
            </a:lvl1pPr>
          </a:lstStyle>
          <a:p>
            <a:fld id="{3AB2BA57-8EC2-445C-A2F0-CFB03F477A26}"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CA9503F0-F08C-4B10-81DD-F834CB74D5B5}" type="slidenum">
              <a:rPr lang="en-US" altLang="es-PY"/>
              <a:pPr/>
              <a:t>‹#›</a:t>
            </a:fld>
            <a:endParaRPr lang="en-US" altLang="es-PY"/>
          </a:p>
        </p:txBody>
      </p:sp>
    </p:spTree>
    <p:extLst>
      <p:ext uri="{BB962C8B-B14F-4D97-AF65-F5344CB8AC3E}">
        <p14:creationId xmlns:p14="http://schemas.microsoft.com/office/powerpoint/2010/main" val="136453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BC623E44-4AE6-440F-B20F-96C66E99A6E8}"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26D8C0B8-5FED-49F9-8C05-D6B69943EC85}" type="slidenum">
              <a:rPr lang="en-US" altLang="es-PY"/>
              <a:pPr/>
              <a:t>‹#›</a:t>
            </a:fld>
            <a:endParaRPr lang="en-US" altLang="es-PY"/>
          </a:p>
        </p:txBody>
      </p:sp>
    </p:spTree>
    <p:extLst>
      <p:ext uri="{BB962C8B-B14F-4D97-AF65-F5344CB8AC3E}">
        <p14:creationId xmlns:p14="http://schemas.microsoft.com/office/powerpoint/2010/main" val="28289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C67F51B2-4202-4186-B489-3D9D1718C8FC}"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B11992D0-7FBF-4AE4-9A6A-E3B3E5284F54}" type="slidenum">
              <a:rPr lang="en-US" altLang="es-PY"/>
              <a:pPr/>
              <a:t>‹#›</a:t>
            </a:fld>
            <a:endParaRPr lang="en-US" altLang="es-PY"/>
          </a:p>
        </p:txBody>
      </p:sp>
    </p:spTree>
    <p:extLst>
      <p:ext uri="{BB962C8B-B14F-4D97-AF65-F5344CB8AC3E}">
        <p14:creationId xmlns:p14="http://schemas.microsoft.com/office/powerpoint/2010/main" val="4225136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6" descr="section-bg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2515"/>
            <a:ext cx="10095072" cy="585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p:cNvCxnSpPr>
            <a:cxnSpLocks noChangeShapeType="1"/>
          </p:cNvCxnSpPr>
          <p:nvPr userDrawn="1"/>
        </p:nvCxnSpPr>
        <p:spPr bwMode="auto">
          <a:xfrm>
            <a:off x="1" y="4247833"/>
            <a:ext cx="4650264" cy="0"/>
          </a:xfrm>
          <a:prstGeom prst="line">
            <a:avLst/>
          </a:prstGeom>
          <a:noFill/>
          <a:ln w="25400">
            <a:solidFill>
              <a:srgbClr val="FFFFFF"/>
            </a:solidFill>
            <a:round/>
            <a:headEnd/>
            <a:tailEnd/>
          </a:ln>
          <a:effectLst>
            <a:outerShdw blurRad="12700" dist="19939" dir="5400000" algn="tl" rotWithShape="0">
              <a:srgbClr val="808080">
                <a:alpha val="7999"/>
              </a:srgbClr>
            </a:outerShdw>
          </a:effectLst>
          <a:extLst>
            <a:ext uri="{909E8E84-426E-40DD-AFC4-6F175D3DCCD1}">
              <a14:hiddenFill xmlns:a14="http://schemas.microsoft.com/office/drawing/2010/main">
                <a:noFill/>
              </a14:hiddenFill>
            </a:ext>
          </a:extLst>
        </p:spPr>
      </p:cxnSp>
      <p:sp>
        <p:nvSpPr>
          <p:cNvPr id="9" name="Text Placeholder 8"/>
          <p:cNvSpPr>
            <a:spLocks noGrp="1"/>
          </p:cNvSpPr>
          <p:nvPr>
            <p:ph type="body" sz="quarter" idx="10"/>
          </p:nvPr>
        </p:nvSpPr>
        <p:spPr>
          <a:xfrm>
            <a:off x="730133" y="3185720"/>
            <a:ext cx="5279542" cy="1177854"/>
          </a:xfrm>
          <a:prstGeom prst="rect">
            <a:avLst/>
          </a:prstGeom>
        </p:spPr>
        <p:txBody>
          <a:bodyPr/>
          <a:lstStyle>
            <a:lvl1pPr marL="0" indent="0" algn="l">
              <a:buFontTx/>
              <a:buNone/>
              <a:defRPr sz="4840" b="0" i="0" baseline="0">
                <a:solidFill>
                  <a:srgbClr val="1F447D"/>
                </a:solidFill>
                <a:latin typeface="Gill Sans MT"/>
                <a:cs typeface="Gill Sans MT"/>
              </a:defRPr>
            </a:lvl1pPr>
          </a:lstStyle>
          <a:p>
            <a:pPr lvl="0"/>
            <a:r>
              <a:rPr lang="en-US"/>
              <a:t>Click to edit Master text styles</a:t>
            </a:r>
          </a:p>
        </p:txBody>
      </p:sp>
    </p:spTree>
    <p:extLst>
      <p:ext uri="{BB962C8B-B14F-4D97-AF65-F5344CB8AC3E}">
        <p14:creationId xmlns:p14="http://schemas.microsoft.com/office/powerpoint/2010/main" val="313464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Slide">
    <p:spTree>
      <p:nvGrpSpPr>
        <p:cNvPr id="1" name=""/>
        <p:cNvGrpSpPr/>
        <p:nvPr/>
      </p:nvGrpSpPr>
      <p:grpSpPr>
        <a:xfrm>
          <a:off x="0" y="0"/>
          <a:ext cx="0" cy="0"/>
          <a:chOff x="0" y="0"/>
          <a:chExt cx="0" cy="0"/>
        </a:xfrm>
      </p:grpSpPr>
      <p:cxnSp>
        <p:nvCxnSpPr>
          <p:cNvPr id="4" name="Straight Connector 6"/>
          <p:cNvCxnSpPr/>
          <p:nvPr userDrawn="1"/>
        </p:nvCxnSpPr>
        <p:spPr>
          <a:xfrm>
            <a:off x="0" y="1151467"/>
            <a:ext cx="10058400" cy="1800"/>
          </a:xfrm>
          <a:prstGeom prst="line">
            <a:avLst/>
          </a:prstGeom>
          <a:ln>
            <a:solidFill>
              <a:srgbClr val="69BE28"/>
            </a:solidFill>
          </a:ln>
          <a:effectLst/>
        </p:spPr>
        <p:style>
          <a:lnRef idx="2">
            <a:schemeClr val="accent1"/>
          </a:lnRef>
          <a:fillRef idx="0">
            <a:schemeClr val="accent1"/>
          </a:fillRef>
          <a:effectRef idx="1">
            <a:schemeClr val="accent1"/>
          </a:effectRef>
          <a:fontRef idx="minor">
            <a:schemeClr val="tx1"/>
          </a:fontRef>
        </p:style>
      </p:cxnSp>
      <p:sp>
        <p:nvSpPr>
          <p:cNvPr id="6" name="TextBox 7"/>
          <p:cNvSpPr txBox="1">
            <a:spLocks noChangeArrowheads="1"/>
          </p:cNvSpPr>
          <p:nvPr userDrawn="1"/>
        </p:nvSpPr>
        <p:spPr bwMode="auto">
          <a:xfrm>
            <a:off x="1431925" y="7482735"/>
            <a:ext cx="3185160" cy="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s-PY" sz="880">
                <a:solidFill>
                  <a:srgbClr val="000000"/>
                </a:solidFill>
                <a:ea typeface="ヒラギノ角ゴ Pro W3" charset="-128"/>
              </a:rPr>
              <a:t>© Hortonworks Inc. 2013</a:t>
            </a:r>
          </a:p>
        </p:txBody>
      </p:sp>
      <p:sp>
        <p:nvSpPr>
          <p:cNvPr id="5" name="Title Placeholder 1"/>
          <p:cNvSpPr>
            <a:spLocks noGrp="1"/>
          </p:cNvSpPr>
          <p:nvPr>
            <p:ph type="title"/>
          </p:nvPr>
        </p:nvSpPr>
        <p:spPr>
          <a:xfrm>
            <a:off x="502920" y="0"/>
            <a:ext cx="9052560" cy="1151467"/>
          </a:xfrm>
          <a:prstGeom prst="rect">
            <a:avLst/>
          </a:prstGeom>
        </p:spPr>
        <p:txBody>
          <a:bodyPr rtlCol="0">
            <a:normAutofit/>
          </a:bodyPr>
          <a:lstStyle>
            <a:lvl1pPr>
              <a:defRPr>
                <a:latin typeface="Arial"/>
                <a:cs typeface="Arial"/>
              </a:defRPr>
            </a:lvl1pPr>
          </a:lstStyle>
          <a:p>
            <a:r>
              <a:rPr lang="en-US"/>
              <a:t>Click to edit Master title style</a:t>
            </a:r>
            <a:endParaRPr lang="en-US" dirty="0"/>
          </a:p>
        </p:txBody>
      </p:sp>
      <p:sp>
        <p:nvSpPr>
          <p:cNvPr id="16" name="Text Placeholder 15"/>
          <p:cNvSpPr>
            <a:spLocks noGrp="1"/>
          </p:cNvSpPr>
          <p:nvPr>
            <p:ph type="body" sz="quarter" idx="11"/>
          </p:nvPr>
        </p:nvSpPr>
        <p:spPr>
          <a:xfrm>
            <a:off x="502920" y="1320588"/>
            <a:ext cx="9052560" cy="5615200"/>
          </a:xfrm>
          <a:prstGeom prst="rect">
            <a:avLst/>
          </a:prstGeom>
        </p:spPr>
        <p:txBody>
          <a:bodyPr/>
          <a:lstStyle>
            <a:lvl1pPr marL="185103" indent="-185103">
              <a:buClr>
                <a:srgbClr val="69BE28"/>
              </a:buClr>
              <a:defRPr sz="1980" b="1" i="0">
                <a:latin typeface="Arial"/>
                <a:cs typeface="Arial"/>
              </a:defRPr>
            </a:lvl1pPr>
            <a:lvl2pPr marL="623412" indent="-185103">
              <a:buFont typeface="Lucida Grande"/>
              <a:buChar char="–"/>
              <a:defRPr sz="1760"/>
            </a:lvl2pPr>
            <a:lvl3pPr marL="1189197" indent="-183357">
              <a:spcAft>
                <a:spcPts val="1320"/>
              </a:spcAft>
              <a:buFont typeface="Lucida Grande"/>
              <a:buChar char="–"/>
              <a:defRPr sz="1540"/>
            </a:lvl3pPr>
            <a:lvl4pPr marL="1697355" indent="-188595">
              <a:defRPr sz="1540"/>
            </a:lvl4pPr>
            <a:lvl5pPr marL="2205514" indent="-193834">
              <a:buFont typeface="Lucida Grande"/>
              <a:buChar char="-"/>
              <a:defRPr sz="15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208520" y="7328007"/>
            <a:ext cx="2346960" cy="413808"/>
          </a:xfrm>
        </p:spPr>
        <p:txBody>
          <a:bodyPr/>
          <a:lstStyle>
            <a:lvl1pPr>
              <a:defRPr sz="880">
                <a:solidFill>
                  <a:srgbClr val="000000"/>
                </a:solidFill>
                <a:latin typeface="Arial" panose="020B0604020202020204" pitchFamily="34" charset="0"/>
              </a:defRPr>
            </a:lvl1pPr>
          </a:lstStyle>
          <a:p>
            <a:r>
              <a:rPr lang="en-US" altLang="es-PY"/>
              <a:t>Page </a:t>
            </a:r>
            <a:fld id="{BDE617F5-605B-49EA-85BB-984EE88CDE14}" type="slidenum">
              <a:rPr lang="en-US" altLang="es-PY"/>
              <a:pPr/>
              <a:t>‹#›</a:t>
            </a:fld>
            <a:endParaRPr lang="en-US" altLang="es-PY"/>
          </a:p>
        </p:txBody>
      </p:sp>
    </p:spTree>
    <p:extLst>
      <p:ext uri="{BB962C8B-B14F-4D97-AF65-F5344CB8AC3E}">
        <p14:creationId xmlns:p14="http://schemas.microsoft.com/office/powerpoint/2010/main" val="3989329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16" name="Rectangle 15"/>
          <p:cNvSpPr/>
          <p:nvPr userDrawn="1"/>
        </p:nvSpPr>
        <p:spPr>
          <a:xfrm>
            <a:off x="7132320" y="5299915"/>
            <a:ext cx="2559367" cy="201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1"/>
          <p:cNvSpPr>
            <a:spLocks noGrp="1"/>
          </p:cNvSpPr>
          <p:nvPr>
            <p:ph type="pic" sz="quarter" idx="10"/>
          </p:nvPr>
        </p:nvSpPr>
        <p:spPr>
          <a:xfrm>
            <a:off x="366713" y="457200"/>
            <a:ext cx="2652712" cy="2011680"/>
          </a:xfrm>
        </p:spPr>
        <p:txBody>
          <a:bodyPr tIns="457200">
            <a:normAutofit/>
          </a:bodyPr>
          <a:lstStyle>
            <a:lvl1pPr marL="0" indent="0" algn="ctr">
              <a:buNone/>
              <a:defRPr sz="2000"/>
            </a:lvl1pPr>
          </a:lstStyle>
          <a:p>
            <a:r>
              <a:rPr lang="en-US"/>
              <a:t>Click icon to add picture</a:t>
            </a:r>
            <a:endParaRPr dirty="0"/>
          </a:p>
        </p:txBody>
      </p:sp>
      <p:sp>
        <p:nvSpPr>
          <p:cNvPr id="52" name="Picture Placeholder 11" descr="This placeholder is filled with a thin rule line so you can easily move the lines around on the slide" title="Line placeholder"/>
          <p:cNvSpPr>
            <a:spLocks noGrp="1"/>
          </p:cNvSpPr>
          <p:nvPr>
            <p:ph type="pic" sz="quarter" idx="52" hasCustomPrompt="1"/>
          </p:nvPr>
        </p:nvSpPr>
        <p:spPr>
          <a:xfrm>
            <a:off x="366713" y="3165473"/>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31" name="Text Placeholder 21"/>
          <p:cNvSpPr>
            <a:spLocks noGrp="1"/>
          </p:cNvSpPr>
          <p:nvPr>
            <p:ph type="body" sz="quarter" idx="20" hasCustomPrompt="1"/>
          </p:nvPr>
        </p:nvSpPr>
        <p:spPr>
          <a:xfrm>
            <a:off x="366713" y="2607972"/>
            <a:ext cx="2652712" cy="579548"/>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43" name="Text Placeholder 21"/>
          <p:cNvSpPr>
            <a:spLocks noGrp="1"/>
          </p:cNvSpPr>
          <p:nvPr>
            <p:ph type="body" sz="quarter" idx="31" hasCustomPrompt="1"/>
          </p:nvPr>
        </p:nvSpPr>
        <p:spPr>
          <a:xfrm>
            <a:off x="366713" y="3309975"/>
            <a:ext cx="2652713" cy="1354597"/>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26" name="Text Placeholder 21"/>
          <p:cNvSpPr>
            <a:spLocks noGrp="1"/>
          </p:cNvSpPr>
          <p:nvPr>
            <p:ph type="body" sz="quarter" idx="36" hasCustomPrompt="1"/>
          </p:nvPr>
        </p:nvSpPr>
        <p:spPr>
          <a:xfrm>
            <a:off x="366713" y="4713829"/>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27" name="Text Placeholder 21"/>
          <p:cNvSpPr>
            <a:spLocks noGrp="1"/>
          </p:cNvSpPr>
          <p:nvPr>
            <p:ph type="body" sz="quarter" idx="37" hasCustomPrompt="1"/>
          </p:nvPr>
        </p:nvSpPr>
        <p:spPr>
          <a:xfrm>
            <a:off x="366713" y="5000136"/>
            <a:ext cx="2652713" cy="2311458"/>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5" name="Picture Placeholder 11" descr="This placeholder is filled with a thin rule line so you can easily move the lines around on the slide" title="Line placeholder"/>
          <p:cNvSpPr>
            <a:spLocks noGrp="1"/>
          </p:cNvSpPr>
          <p:nvPr>
            <p:ph type="pic" sz="quarter" idx="51" hasCustomPrompt="1"/>
          </p:nvPr>
        </p:nvSpPr>
        <p:spPr>
          <a:xfrm>
            <a:off x="3747136" y="878132"/>
            <a:ext cx="2652712"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28" name="Text Placeholder 21"/>
          <p:cNvSpPr>
            <a:spLocks noGrp="1"/>
          </p:cNvSpPr>
          <p:nvPr>
            <p:ph type="body" sz="quarter" idx="38" hasCustomPrompt="1"/>
          </p:nvPr>
        </p:nvSpPr>
        <p:spPr>
          <a:xfrm>
            <a:off x="3748088" y="431528"/>
            <a:ext cx="2652712"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0" name="Text Placeholder 21"/>
          <p:cNvSpPr>
            <a:spLocks noGrp="1"/>
          </p:cNvSpPr>
          <p:nvPr>
            <p:ph type="body" sz="quarter" idx="39" hasCustomPrompt="1"/>
          </p:nvPr>
        </p:nvSpPr>
        <p:spPr>
          <a:xfrm>
            <a:off x="3748088" y="1017535"/>
            <a:ext cx="2652713" cy="72632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7" name="Text Placeholder 21"/>
          <p:cNvSpPr>
            <a:spLocks noGrp="1"/>
          </p:cNvSpPr>
          <p:nvPr>
            <p:ph type="body" sz="quarter" idx="40" hasCustomPrompt="1"/>
          </p:nvPr>
        </p:nvSpPr>
        <p:spPr>
          <a:xfrm>
            <a:off x="3748088" y="1824702"/>
            <a:ext cx="2652713"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39" name="Text Placeholder 21"/>
          <p:cNvSpPr>
            <a:spLocks noGrp="1"/>
          </p:cNvSpPr>
          <p:nvPr>
            <p:ph type="body" sz="quarter" idx="41" hasCustomPrompt="1"/>
          </p:nvPr>
        </p:nvSpPr>
        <p:spPr>
          <a:xfrm>
            <a:off x="3748088" y="2112264"/>
            <a:ext cx="2652713" cy="546216"/>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41" name="Text Placeholder 21"/>
          <p:cNvSpPr>
            <a:spLocks noGrp="1"/>
          </p:cNvSpPr>
          <p:nvPr>
            <p:ph type="body" sz="quarter" idx="42" hasCustomPrompt="1"/>
          </p:nvPr>
        </p:nvSpPr>
        <p:spPr>
          <a:xfrm>
            <a:off x="3748088" y="2826437"/>
            <a:ext cx="2652713" cy="678072"/>
          </a:xfrm>
        </p:spPr>
        <p:txBody>
          <a:bodyPr lIns="0" tIns="0" rIns="0" bIns="0" anchor="ctr">
            <a:noAutofit/>
          </a:bodyPr>
          <a:lstStyle>
            <a:lvl1pPr marL="0" indent="0" algn="l">
              <a:lnSpc>
                <a:spcPct val="120000"/>
              </a:lnSpc>
              <a:spcBef>
                <a:spcPts val="400"/>
              </a:spcBef>
              <a:buNone/>
              <a:defRPr sz="1000" i="1">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a:t>
            </a:r>
            <a:r>
              <a:rPr lang="en-US" dirty="0"/>
              <a:t>quotation or callout text</a:t>
            </a:r>
            <a:endParaRPr dirty="0"/>
          </a:p>
        </p:txBody>
      </p:sp>
      <p:sp>
        <p:nvSpPr>
          <p:cNvPr id="42" name="Text Placeholder 21"/>
          <p:cNvSpPr>
            <a:spLocks noGrp="1"/>
          </p:cNvSpPr>
          <p:nvPr>
            <p:ph type="body" sz="quarter" idx="43" hasCustomPrompt="1"/>
          </p:nvPr>
        </p:nvSpPr>
        <p:spPr>
          <a:xfrm>
            <a:off x="3748088" y="3693995"/>
            <a:ext cx="2652713" cy="1123392"/>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34" name="Picture Placeholder 11"/>
          <p:cNvSpPr>
            <a:spLocks noGrp="1"/>
          </p:cNvSpPr>
          <p:nvPr>
            <p:ph type="pic" sz="quarter" idx="22"/>
          </p:nvPr>
        </p:nvSpPr>
        <p:spPr>
          <a:xfrm>
            <a:off x="3748088" y="5299915"/>
            <a:ext cx="2652712" cy="2011680"/>
          </a:xfrm>
        </p:spPr>
        <p:txBody>
          <a:bodyPr tIns="457200">
            <a:normAutofit/>
          </a:bodyPr>
          <a:lstStyle>
            <a:lvl1pPr marL="0" indent="0" algn="ctr">
              <a:buNone/>
              <a:defRPr sz="2000"/>
            </a:lvl1pPr>
          </a:lstStyle>
          <a:p>
            <a:r>
              <a:rPr lang="en-US"/>
              <a:t>Click icon to add picture</a:t>
            </a:r>
            <a:endParaRPr/>
          </a:p>
        </p:txBody>
      </p:sp>
      <p:sp>
        <p:nvSpPr>
          <p:cNvPr id="54" name="Text Placeholder 21"/>
          <p:cNvSpPr>
            <a:spLocks noGrp="1"/>
          </p:cNvSpPr>
          <p:nvPr>
            <p:ph type="body" sz="quarter" idx="45" hasCustomPrompt="1"/>
          </p:nvPr>
        </p:nvSpPr>
        <p:spPr>
          <a:xfrm>
            <a:off x="7131368" y="674635"/>
            <a:ext cx="2560320" cy="1583934"/>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7" name="Picture Placeholder 11" descr="This placeholder is filled with a thin rule line so you can easily move the lines around on the slide" title="Line placeholder"/>
          <p:cNvSpPr>
            <a:spLocks noGrp="1"/>
          </p:cNvSpPr>
          <p:nvPr>
            <p:ph type="pic" sz="quarter" idx="53" hasCustomPrompt="1"/>
          </p:nvPr>
        </p:nvSpPr>
        <p:spPr>
          <a:xfrm>
            <a:off x="7134225" y="2693565"/>
            <a:ext cx="2560320" cy="91440"/>
          </a:xfrm>
          <a:blipFill>
            <a:blip r:embed="rId2"/>
            <a:stretch>
              <a:fillRect/>
            </a:stretch>
          </a:blipFill>
        </p:spPr>
        <p:txBody>
          <a:bodyPr lIns="0" tIns="0" rIns="0" bIns="0">
            <a:normAutofit/>
          </a:bodyPr>
          <a:lstStyle>
            <a:lvl1pPr marL="0" indent="0" algn="l">
              <a:buNone/>
              <a:defRPr sz="800">
                <a:solidFill>
                  <a:schemeClr val="bg1"/>
                </a:solidFill>
              </a:defRPr>
            </a:lvl1pPr>
          </a:lstStyle>
          <a:p>
            <a:r>
              <a:rPr lang="en-US" dirty="0"/>
              <a:t> </a:t>
            </a:r>
            <a:endParaRPr dirty="0"/>
          </a:p>
        </p:txBody>
      </p:sp>
      <p:sp>
        <p:nvSpPr>
          <p:cNvPr id="53" name="Text Placeholder 21"/>
          <p:cNvSpPr>
            <a:spLocks noGrp="1"/>
          </p:cNvSpPr>
          <p:nvPr>
            <p:ph type="body" sz="quarter" idx="44" hasCustomPrompt="1"/>
          </p:nvPr>
        </p:nvSpPr>
        <p:spPr>
          <a:xfrm>
            <a:off x="7131367" y="2258568"/>
            <a:ext cx="2560320" cy="457200"/>
          </a:xfrm>
        </p:spPr>
        <p:txBody>
          <a:bodyPr lIns="0" tIns="0" rIns="0" bIns="0" anchor="b">
            <a:noAutofit/>
          </a:bodyPr>
          <a:lstStyle>
            <a:lvl1pPr marL="0" indent="0" algn="l">
              <a:lnSpc>
                <a:spcPct val="114000"/>
              </a:lnSpc>
              <a:spcBef>
                <a:spcPts val="800"/>
              </a:spcBef>
              <a:buNone/>
              <a:defRPr sz="1800">
                <a:solidFill>
                  <a:schemeClr val="accent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8" name="Text Placeholder 21"/>
          <p:cNvSpPr>
            <a:spLocks noGrp="1"/>
          </p:cNvSpPr>
          <p:nvPr>
            <p:ph type="body" sz="quarter" idx="47" hasCustomPrompt="1"/>
          </p:nvPr>
        </p:nvSpPr>
        <p:spPr>
          <a:xfrm>
            <a:off x="7131368" y="2846796"/>
            <a:ext cx="2560320" cy="573693"/>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56" name="Text Placeholder 21"/>
          <p:cNvSpPr>
            <a:spLocks noGrp="1"/>
          </p:cNvSpPr>
          <p:nvPr>
            <p:ph type="body" sz="quarter" idx="46" hasCustomPrompt="1"/>
          </p:nvPr>
        </p:nvSpPr>
        <p:spPr>
          <a:xfrm>
            <a:off x="7131368" y="3418957"/>
            <a:ext cx="2560320" cy="237054"/>
          </a:xfrm>
        </p:spPr>
        <p:txBody>
          <a:bodyPr lIns="0" tIns="0" rIns="0" bIns="0" anchor="b">
            <a:noAutofit/>
          </a:bodyPr>
          <a:lstStyle>
            <a:lvl1pPr marL="0" indent="0" algn="l">
              <a:lnSpc>
                <a:spcPct val="114000"/>
              </a:lnSpc>
              <a:spcBef>
                <a:spcPts val="800"/>
              </a:spcBef>
              <a:buNone/>
              <a:defRPr sz="1300" b="1">
                <a:solidFill>
                  <a:schemeClr val="tx1"/>
                </a:solidFill>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dirty="0"/>
              <a:t>Click to add text</a:t>
            </a:r>
          </a:p>
        </p:txBody>
      </p:sp>
      <p:sp>
        <p:nvSpPr>
          <p:cNvPr id="59" name="Text Placeholder 21"/>
          <p:cNvSpPr>
            <a:spLocks noGrp="1"/>
          </p:cNvSpPr>
          <p:nvPr>
            <p:ph type="body" sz="quarter" idx="48" hasCustomPrompt="1"/>
          </p:nvPr>
        </p:nvSpPr>
        <p:spPr>
          <a:xfrm>
            <a:off x="7131368" y="3714257"/>
            <a:ext cx="2560320" cy="1414821"/>
          </a:xfrm>
        </p:spPr>
        <p:txBody>
          <a:bodyPr lIns="0" tIns="0" rIns="0" bIns="0" anchor="t">
            <a:noAutofit/>
          </a:bodyPr>
          <a:lstStyle>
            <a:lvl1pPr marL="182880" indent="-182880" algn="l">
              <a:lnSpc>
                <a:spcPct val="100000"/>
              </a:lnSpc>
              <a:spcBef>
                <a:spcPts val="600"/>
              </a:spcBef>
              <a:spcAft>
                <a:spcPts val="0"/>
              </a:spcAft>
              <a:buFont typeface="Arial" panose="020B0604020202020204" pitchFamily="34" charset="0"/>
              <a:buChar char="•"/>
              <a:defRPr sz="1000">
                <a:solidFill>
                  <a:schemeClr val="tx2"/>
                </a:solidFill>
              </a:defRPr>
            </a:lvl1pPr>
            <a:lvl2pPr marL="182880" indent="-182880">
              <a:lnSpc>
                <a:spcPct val="100000"/>
              </a:lnSpc>
              <a:spcBef>
                <a:spcPts val="600"/>
              </a:spcBef>
              <a:spcAft>
                <a:spcPts val="0"/>
              </a:spcAft>
              <a:buFont typeface="Arial" panose="020B0604020202020204" pitchFamily="34" charset="0"/>
              <a:buChar char="•"/>
              <a:defRPr sz="900"/>
            </a:lvl2pPr>
            <a:lvl3pPr marL="182880" indent="-182880">
              <a:lnSpc>
                <a:spcPct val="100000"/>
              </a:lnSpc>
              <a:spcBef>
                <a:spcPts val="600"/>
              </a:spcBef>
              <a:spcAft>
                <a:spcPts val="0"/>
              </a:spcAft>
              <a:buFont typeface="Arial" panose="020B0604020202020204" pitchFamily="34" charset="0"/>
              <a:buChar char="•"/>
              <a:defRPr sz="900"/>
            </a:lvl3pPr>
            <a:lvl4pPr marL="182880" indent="-182880">
              <a:lnSpc>
                <a:spcPct val="100000"/>
              </a:lnSpc>
              <a:spcBef>
                <a:spcPts val="600"/>
              </a:spcBef>
              <a:spcAft>
                <a:spcPts val="0"/>
              </a:spcAft>
              <a:buFont typeface="Arial" panose="020B0604020202020204" pitchFamily="34" charset="0"/>
              <a:buChar char="•"/>
              <a:defRPr sz="900"/>
            </a:lvl4pPr>
            <a:lvl5pPr marL="182880" indent="-182880">
              <a:lnSpc>
                <a:spcPct val="100000"/>
              </a:lnSpc>
              <a:spcBef>
                <a:spcPts val="600"/>
              </a:spcBef>
              <a:spcAft>
                <a:spcPts val="0"/>
              </a:spcAft>
              <a:buFont typeface="Arial" panose="020B0604020202020204" pitchFamily="34" charset="0"/>
              <a:buChar char="•"/>
              <a:defRPr sz="900"/>
            </a:lvl5pPr>
            <a:lvl6pPr marL="182880" indent="-182880">
              <a:lnSpc>
                <a:spcPct val="100000"/>
              </a:lnSpc>
              <a:spcBef>
                <a:spcPts val="600"/>
              </a:spcBef>
              <a:spcAft>
                <a:spcPts val="0"/>
              </a:spcAft>
              <a:defRPr sz="900"/>
            </a:lvl6pPr>
            <a:lvl7pPr marL="182880" indent="-182880">
              <a:lnSpc>
                <a:spcPct val="100000"/>
              </a:lnSpc>
              <a:spcBef>
                <a:spcPts val="600"/>
              </a:spcBef>
              <a:spcAft>
                <a:spcPts val="0"/>
              </a:spcAft>
              <a:defRPr sz="900"/>
            </a:lvl7pPr>
            <a:lvl8pPr marL="182880" indent="-182880">
              <a:lnSpc>
                <a:spcPct val="100000"/>
              </a:lnSpc>
              <a:spcBef>
                <a:spcPts val="600"/>
              </a:spcBef>
              <a:spcAft>
                <a:spcPts val="0"/>
              </a:spcAft>
              <a:defRPr sz="900"/>
            </a:lvl8pPr>
            <a:lvl9pPr marL="182880" indent="-182880">
              <a:lnSpc>
                <a:spcPct val="100000"/>
              </a:lnSpc>
              <a:spcBef>
                <a:spcPts val="600"/>
              </a:spcBef>
              <a:spcAft>
                <a:spcPts val="0"/>
              </a:spcAft>
              <a:defRPr sz="900"/>
            </a:lvl9pPr>
          </a:lstStyle>
          <a:p>
            <a:pPr lvl="0"/>
            <a:r>
              <a:rPr dirty="0"/>
              <a:t>Click to add text</a:t>
            </a:r>
          </a:p>
        </p:txBody>
      </p:sp>
      <p:sp>
        <p:nvSpPr>
          <p:cNvPr id="60" name="Text Placeholder 21"/>
          <p:cNvSpPr>
            <a:spLocks noGrp="1"/>
          </p:cNvSpPr>
          <p:nvPr>
            <p:ph type="body" sz="quarter" idx="49" hasCustomPrompt="1"/>
          </p:nvPr>
        </p:nvSpPr>
        <p:spPr>
          <a:xfrm>
            <a:off x="7298054" y="5299593"/>
            <a:ext cx="2226946" cy="363128"/>
          </a:xfrm>
        </p:spPr>
        <p:txBody>
          <a:bodyPr lIns="0" tIns="0" rIns="0" bIns="0" anchor="b">
            <a:noAutofit/>
          </a:bodyPr>
          <a:lstStyle>
            <a:lvl1pPr marL="0" indent="0" algn="l">
              <a:lnSpc>
                <a:spcPct val="114000"/>
              </a:lnSpc>
              <a:spcBef>
                <a:spcPts val="800"/>
              </a:spcBef>
              <a:buNone/>
              <a:defRPr sz="1800">
                <a:solidFill>
                  <a:schemeClr val="bg1"/>
                </a:solidFill>
                <a:latin typeface="+mj-lt"/>
              </a:defRPr>
            </a:lvl1pPr>
            <a:lvl2pPr marL="0" indent="0">
              <a:spcBef>
                <a:spcPts val="0"/>
              </a:spcBef>
              <a:buNone/>
              <a:defRPr sz="3600"/>
            </a:lvl2pPr>
            <a:lvl3pPr marL="0" indent="0">
              <a:spcBef>
                <a:spcPts val="0"/>
              </a:spcBef>
              <a:buNone/>
              <a:defRPr sz="3600"/>
            </a:lvl3pPr>
            <a:lvl4pPr marL="0" indent="0">
              <a:spcBef>
                <a:spcPts val="0"/>
              </a:spcBef>
              <a:buNone/>
              <a:defRPr sz="3600"/>
            </a:lvl4pPr>
            <a:lvl5pPr marL="0" indent="0">
              <a:spcBef>
                <a:spcPts val="0"/>
              </a:spcBef>
              <a:buNone/>
              <a:defRPr sz="3600"/>
            </a:lvl5pPr>
          </a:lstStyle>
          <a:p>
            <a:pPr lvl="0"/>
            <a:r>
              <a:rPr lang="en-US" dirty="0"/>
              <a:t>Heading Text</a:t>
            </a:r>
            <a:endParaRPr dirty="0"/>
          </a:p>
        </p:txBody>
      </p:sp>
      <p:sp>
        <p:nvSpPr>
          <p:cNvPr id="61" name="Text Placeholder 21"/>
          <p:cNvSpPr>
            <a:spLocks noGrp="1"/>
          </p:cNvSpPr>
          <p:nvPr>
            <p:ph type="body" sz="quarter" idx="50" hasCustomPrompt="1"/>
          </p:nvPr>
        </p:nvSpPr>
        <p:spPr>
          <a:xfrm>
            <a:off x="7298054" y="5765692"/>
            <a:ext cx="2226946" cy="1475701"/>
          </a:xfrm>
        </p:spPr>
        <p:txBody>
          <a:bodyPr lIns="0" tIns="0" rIns="0" bIns="0" anchor="t">
            <a:noAutofit/>
          </a:bodyPr>
          <a:lstStyle>
            <a:lvl1pPr marL="0" indent="0" algn="l">
              <a:lnSpc>
                <a:spcPct val="95000"/>
              </a:lnSpc>
              <a:spcBef>
                <a:spcPts val="0"/>
              </a:spcBef>
              <a:spcAft>
                <a:spcPts val="0"/>
              </a:spcAft>
              <a:buFont typeface="Arial" panose="020B0604020202020204" pitchFamily="34" charset="0"/>
              <a:buNone/>
              <a:defRPr sz="1100">
                <a:solidFill>
                  <a:schemeClr val="bg1"/>
                </a:solidFill>
              </a:defRPr>
            </a:lvl1pPr>
            <a:lvl2pPr marL="0" indent="0">
              <a:lnSpc>
                <a:spcPct val="95000"/>
              </a:lnSpc>
              <a:spcBef>
                <a:spcPts val="800"/>
              </a:spcBef>
              <a:spcAft>
                <a:spcPts val="0"/>
              </a:spcAft>
              <a:buFont typeface="Arial" panose="020B0604020202020204" pitchFamily="34" charset="0"/>
              <a:buNone/>
              <a:defRPr sz="1100">
                <a:solidFill>
                  <a:schemeClr val="bg1"/>
                </a:solidFill>
              </a:defRPr>
            </a:lvl2pPr>
            <a:lvl3pPr marL="0" indent="0">
              <a:lnSpc>
                <a:spcPct val="95000"/>
              </a:lnSpc>
              <a:spcBef>
                <a:spcPts val="800"/>
              </a:spcBef>
              <a:spcAft>
                <a:spcPts val="0"/>
              </a:spcAft>
              <a:buFont typeface="Arial" panose="020B0604020202020204" pitchFamily="34" charset="0"/>
              <a:buNone/>
              <a:defRPr sz="1100">
                <a:solidFill>
                  <a:schemeClr val="bg1"/>
                </a:solidFill>
              </a:defRPr>
            </a:lvl3pPr>
            <a:lvl4pPr marL="0" indent="0">
              <a:lnSpc>
                <a:spcPct val="95000"/>
              </a:lnSpc>
              <a:spcBef>
                <a:spcPts val="800"/>
              </a:spcBef>
              <a:spcAft>
                <a:spcPts val="0"/>
              </a:spcAft>
              <a:buFont typeface="Arial" panose="020B0604020202020204" pitchFamily="34" charset="0"/>
              <a:buNone/>
              <a:defRPr sz="1100">
                <a:solidFill>
                  <a:schemeClr val="bg1"/>
                </a:solidFill>
              </a:defRPr>
            </a:lvl4pPr>
            <a:lvl5pPr marL="0" indent="0">
              <a:lnSpc>
                <a:spcPct val="95000"/>
              </a:lnSpc>
              <a:spcBef>
                <a:spcPts val="800"/>
              </a:spcBef>
              <a:spcAft>
                <a:spcPts val="0"/>
              </a:spcAft>
              <a:buFont typeface="Arial" panose="020B0604020202020204" pitchFamily="34" charset="0"/>
              <a:buNone/>
              <a:defRPr sz="1100">
                <a:solidFill>
                  <a:schemeClr val="bg1"/>
                </a:solidFill>
              </a:defRPr>
            </a:lvl5pPr>
            <a:lvl6pPr marL="0" indent="0">
              <a:lnSpc>
                <a:spcPct val="95000"/>
              </a:lnSpc>
              <a:spcBef>
                <a:spcPts val="800"/>
              </a:spcBef>
              <a:spcAft>
                <a:spcPts val="0"/>
              </a:spcAft>
              <a:buNone/>
              <a:defRPr sz="1100">
                <a:solidFill>
                  <a:schemeClr val="bg1"/>
                </a:solidFill>
              </a:defRPr>
            </a:lvl6pPr>
            <a:lvl7pPr marL="0" indent="0">
              <a:lnSpc>
                <a:spcPct val="95000"/>
              </a:lnSpc>
              <a:spcBef>
                <a:spcPts val="800"/>
              </a:spcBef>
              <a:spcAft>
                <a:spcPts val="0"/>
              </a:spcAft>
              <a:buNone/>
              <a:defRPr sz="1100">
                <a:solidFill>
                  <a:schemeClr val="bg1"/>
                </a:solidFill>
              </a:defRPr>
            </a:lvl7pPr>
            <a:lvl8pPr marL="0" indent="0">
              <a:lnSpc>
                <a:spcPct val="95000"/>
              </a:lnSpc>
              <a:spcBef>
                <a:spcPts val="800"/>
              </a:spcBef>
              <a:spcAft>
                <a:spcPts val="0"/>
              </a:spcAft>
              <a:buNone/>
              <a:defRPr sz="1100">
                <a:solidFill>
                  <a:schemeClr val="bg1"/>
                </a:solidFill>
              </a:defRPr>
            </a:lvl8pPr>
            <a:lvl9pPr marL="0" indent="0">
              <a:lnSpc>
                <a:spcPct val="95000"/>
              </a:lnSpc>
              <a:spcBef>
                <a:spcPts val="800"/>
              </a:spcBef>
              <a:spcAft>
                <a:spcPts val="0"/>
              </a:spcAft>
              <a:buNone/>
              <a:defRPr sz="1100">
                <a:solidFill>
                  <a:schemeClr val="bg1"/>
                </a:solidFill>
              </a:defRPr>
            </a:lvl9pPr>
          </a:lstStyle>
          <a:p>
            <a:pPr lvl="0"/>
            <a:r>
              <a:rPr dirty="0"/>
              <a:t>Click to add text</a:t>
            </a:r>
          </a:p>
        </p:txBody>
      </p:sp>
      <p:cxnSp>
        <p:nvCxnSpPr>
          <p:cNvPr id="8" name="fold"/>
          <p:cNvCxnSpPr/>
          <p:nvPr userDrawn="1"/>
        </p:nvCxnSpPr>
        <p:spPr>
          <a:xfrm>
            <a:off x="676656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9" name="fold"/>
          <p:cNvCxnSpPr/>
          <p:nvPr userDrawn="1"/>
        </p:nvCxnSpPr>
        <p:spPr>
          <a:xfrm>
            <a:off x="3383280" y="0"/>
            <a:ext cx="0" cy="77724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31" userDrawn="1">
          <p15:clr>
            <a:srgbClr val="FBAE40"/>
          </p15:clr>
        </p15:guide>
        <p15:guide id="2" pos="1902" userDrawn="1">
          <p15:clr>
            <a:srgbClr val="FBAE40"/>
          </p15:clr>
        </p15:guide>
        <p15:guide id="3" pos="2361" userDrawn="1">
          <p15:clr>
            <a:srgbClr val="FBAE40"/>
          </p15:clr>
        </p15:guide>
        <p15:guide id="4" pos="4032" userDrawn="1">
          <p15:clr>
            <a:srgbClr val="FBAE40"/>
          </p15:clr>
        </p15:guide>
        <p15:guide id="5" pos="4494" userDrawn="1">
          <p15:clr>
            <a:srgbClr val="FBAE40"/>
          </p15:clr>
        </p15:guide>
        <p15:guide id="6" pos="6105" userDrawn="1">
          <p15:clr>
            <a:srgbClr val="FBAE40"/>
          </p15:clr>
        </p15:guide>
        <p15:guide id="7" orient="horz" pos="288" userDrawn="1">
          <p15:clr>
            <a:srgbClr val="FBAE40"/>
          </p15:clr>
        </p15:guide>
        <p15:guide id="8" orient="horz"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1005840">
              <a:defRPr/>
            </a:lvl1pPr>
          </a:lstStyle>
          <a:p>
            <a:fld id="{0E2646B1-0DF0-4D26-9AD0-EB4758EA4AAD}"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D8EBF89A-8C71-4F1D-B00E-520CC1A9C607}" type="slidenum">
              <a:rPr lang="en-US" altLang="es-PY"/>
              <a:pPr/>
              <a:t>‹#›</a:t>
            </a:fld>
            <a:endParaRPr lang="en-US" altLang="es-PY"/>
          </a:p>
        </p:txBody>
      </p:sp>
    </p:spTree>
    <p:extLst>
      <p:ext uri="{BB962C8B-B14F-4D97-AF65-F5344CB8AC3E}">
        <p14:creationId xmlns:p14="http://schemas.microsoft.com/office/powerpoint/2010/main" val="231360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1005840">
              <a:defRPr/>
            </a:lvl1pPr>
          </a:lstStyle>
          <a:p>
            <a:fld id="{ED5E1530-19D5-4E89-8906-F9DA27A7B03D}"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7599A5A1-1C0C-4171-B092-7082D0AFB471}" type="slidenum">
              <a:rPr lang="en-US" altLang="es-PY"/>
              <a:pPr/>
              <a:t>‹#›</a:t>
            </a:fld>
            <a:endParaRPr lang="en-US" altLang="es-PY"/>
          </a:p>
        </p:txBody>
      </p:sp>
    </p:spTree>
    <p:extLst>
      <p:ext uri="{BB962C8B-B14F-4D97-AF65-F5344CB8AC3E}">
        <p14:creationId xmlns:p14="http://schemas.microsoft.com/office/powerpoint/2010/main" val="170057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1005840">
              <a:defRPr/>
            </a:lvl1pPr>
          </a:lstStyle>
          <a:p>
            <a:fld id="{2C3980D1-2A6C-47F4-A2D1-98E6BEDCF059}" type="datetime1">
              <a:rPr lang="en-US" altLang="es-PY"/>
              <a:pPr/>
              <a:t>10/29/2016</a:t>
            </a:fld>
            <a:endParaRPr lang="en-US" altLang="es-PY"/>
          </a:p>
        </p:txBody>
      </p:sp>
      <p:sp>
        <p:nvSpPr>
          <p:cNvPr id="5" name="Footer Placeholder 4"/>
          <p:cNvSpPr>
            <a:spLocks noGrp="1"/>
          </p:cNvSpPr>
          <p:nvPr>
            <p:ph type="ftr" sz="quarter" idx="11"/>
          </p:nvPr>
        </p:nvSpPr>
        <p:spPr/>
        <p:txBody>
          <a:bodyPr/>
          <a:lstStyle>
            <a:lvl1pPr defTabSz="1005840">
              <a:defRPr/>
            </a:lvl1pPr>
          </a:lstStyle>
          <a:p>
            <a:pPr>
              <a:defRPr/>
            </a:pPr>
            <a:endParaRPr lang="en-US"/>
          </a:p>
        </p:txBody>
      </p:sp>
      <p:sp>
        <p:nvSpPr>
          <p:cNvPr id="6" name="Slide Number Placeholder 5"/>
          <p:cNvSpPr>
            <a:spLocks noGrp="1"/>
          </p:cNvSpPr>
          <p:nvPr>
            <p:ph type="sldNum" sz="quarter" idx="12"/>
          </p:nvPr>
        </p:nvSpPr>
        <p:spPr/>
        <p:txBody>
          <a:bodyPr/>
          <a:lstStyle>
            <a:lvl1pPr defTabSz="1005840">
              <a:defRPr/>
            </a:lvl1pPr>
          </a:lstStyle>
          <a:p>
            <a:fld id="{E868BABA-D328-46AD-9C69-2134BFB8AFFE}" type="slidenum">
              <a:rPr lang="en-US" altLang="es-PY"/>
              <a:pPr/>
              <a:t>‹#›</a:t>
            </a:fld>
            <a:endParaRPr lang="en-US" altLang="es-PY"/>
          </a:p>
        </p:txBody>
      </p:sp>
    </p:spTree>
    <p:extLst>
      <p:ext uri="{BB962C8B-B14F-4D97-AF65-F5344CB8AC3E}">
        <p14:creationId xmlns:p14="http://schemas.microsoft.com/office/powerpoint/2010/main" val="22215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defTabSz="1005840">
              <a:defRPr/>
            </a:lvl1pPr>
          </a:lstStyle>
          <a:p>
            <a:fld id="{984E0372-BE42-4844-AEDA-33D18AD7FAD7}" type="datetime1">
              <a:rPr lang="en-US" altLang="es-PY"/>
              <a:pPr/>
              <a:t>10/29/2016</a:t>
            </a:fld>
            <a:endParaRPr lang="en-US" altLang="es-PY"/>
          </a:p>
        </p:txBody>
      </p:sp>
      <p:sp>
        <p:nvSpPr>
          <p:cNvPr id="6" name="Footer Placeholder 4"/>
          <p:cNvSpPr>
            <a:spLocks noGrp="1"/>
          </p:cNvSpPr>
          <p:nvPr>
            <p:ph type="ftr" sz="quarter" idx="11"/>
          </p:nvPr>
        </p:nvSpPr>
        <p:spPr/>
        <p:txBody>
          <a:bodyPr/>
          <a:lstStyle>
            <a:lvl1pPr defTabSz="1005840">
              <a:defRPr/>
            </a:lvl1pPr>
          </a:lstStyle>
          <a:p>
            <a:pPr>
              <a:defRPr/>
            </a:pPr>
            <a:endParaRPr lang="en-US"/>
          </a:p>
        </p:txBody>
      </p:sp>
      <p:sp>
        <p:nvSpPr>
          <p:cNvPr id="7" name="Slide Number Placeholder 5"/>
          <p:cNvSpPr>
            <a:spLocks noGrp="1"/>
          </p:cNvSpPr>
          <p:nvPr>
            <p:ph type="sldNum" sz="quarter" idx="12"/>
          </p:nvPr>
        </p:nvSpPr>
        <p:spPr/>
        <p:txBody>
          <a:bodyPr/>
          <a:lstStyle>
            <a:lvl1pPr defTabSz="1005840">
              <a:defRPr/>
            </a:lvl1pPr>
          </a:lstStyle>
          <a:p>
            <a:fld id="{1EFE172B-25BF-4ECA-88F3-C555D8A85E44}" type="slidenum">
              <a:rPr lang="en-US" altLang="es-PY"/>
              <a:pPr/>
              <a:t>‹#›</a:t>
            </a:fld>
            <a:endParaRPr lang="en-US" altLang="es-PY"/>
          </a:p>
        </p:txBody>
      </p:sp>
    </p:spTree>
    <p:extLst>
      <p:ext uri="{BB962C8B-B14F-4D97-AF65-F5344CB8AC3E}">
        <p14:creationId xmlns:p14="http://schemas.microsoft.com/office/powerpoint/2010/main" val="1457321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defTabSz="1005840">
              <a:defRPr/>
            </a:lvl1pPr>
          </a:lstStyle>
          <a:p>
            <a:fld id="{940953F8-CDC8-47A2-AD89-46C1733D58D9}" type="datetime1">
              <a:rPr lang="en-US" altLang="es-PY"/>
              <a:pPr/>
              <a:t>10/29/2016</a:t>
            </a:fld>
            <a:endParaRPr lang="en-US" altLang="es-PY"/>
          </a:p>
        </p:txBody>
      </p:sp>
      <p:sp>
        <p:nvSpPr>
          <p:cNvPr id="8" name="Footer Placeholder 4"/>
          <p:cNvSpPr>
            <a:spLocks noGrp="1"/>
          </p:cNvSpPr>
          <p:nvPr>
            <p:ph type="ftr" sz="quarter" idx="11"/>
          </p:nvPr>
        </p:nvSpPr>
        <p:spPr/>
        <p:txBody>
          <a:bodyPr/>
          <a:lstStyle>
            <a:lvl1pPr defTabSz="1005840">
              <a:defRPr/>
            </a:lvl1pPr>
          </a:lstStyle>
          <a:p>
            <a:pPr>
              <a:defRPr/>
            </a:pPr>
            <a:endParaRPr lang="en-US"/>
          </a:p>
        </p:txBody>
      </p:sp>
      <p:sp>
        <p:nvSpPr>
          <p:cNvPr id="9" name="Slide Number Placeholder 5"/>
          <p:cNvSpPr>
            <a:spLocks noGrp="1"/>
          </p:cNvSpPr>
          <p:nvPr>
            <p:ph type="sldNum" sz="quarter" idx="12"/>
          </p:nvPr>
        </p:nvSpPr>
        <p:spPr/>
        <p:txBody>
          <a:bodyPr/>
          <a:lstStyle>
            <a:lvl1pPr defTabSz="1005840">
              <a:defRPr/>
            </a:lvl1pPr>
          </a:lstStyle>
          <a:p>
            <a:fld id="{DD42D775-51BC-46D5-8529-C4A77EFBD837}" type="slidenum">
              <a:rPr lang="en-US" altLang="es-PY"/>
              <a:pPr/>
              <a:t>‹#›</a:t>
            </a:fld>
            <a:endParaRPr lang="en-US" altLang="es-PY"/>
          </a:p>
        </p:txBody>
      </p:sp>
    </p:spTree>
    <p:extLst>
      <p:ext uri="{BB962C8B-B14F-4D97-AF65-F5344CB8AC3E}">
        <p14:creationId xmlns:p14="http://schemas.microsoft.com/office/powerpoint/2010/main" val="21906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defTabSz="1005840">
              <a:defRPr/>
            </a:lvl1pPr>
          </a:lstStyle>
          <a:p>
            <a:fld id="{92A3ED6C-303C-4007-B868-FDE52653A2BA}" type="datetime1">
              <a:rPr lang="en-US" altLang="es-PY"/>
              <a:pPr/>
              <a:t>10/29/2016</a:t>
            </a:fld>
            <a:endParaRPr lang="en-US" altLang="es-PY"/>
          </a:p>
        </p:txBody>
      </p:sp>
      <p:sp>
        <p:nvSpPr>
          <p:cNvPr id="4" name="Footer Placeholder 4"/>
          <p:cNvSpPr>
            <a:spLocks noGrp="1"/>
          </p:cNvSpPr>
          <p:nvPr>
            <p:ph type="ftr" sz="quarter" idx="11"/>
          </p:nvPr>
        </p:nvSpPr>
        <p:spPr/>
        <p:txBody>
          <a:bodyPr/>
          <a:lstStyle>
            <a:lvl1pPr defTabSz="1005840">
              <a:defRPr/>
            </a:lvl1pPr>
          </a:lstStyle>
          <a:p>
            <a:pPr>
              <a:defRPr/>
            </a:pPr>
            <a:endParaRPr lang="en-US"/>
          </a:p>
        </p:txBody>
      </p:sp>
      <p:sp>
        <p:nvSpPr>
          <p:cNvPr id="5" name="Slide Number Placeholder 5"/>
          <p:cNvSpPr>
            <a:spLocks noGrp="1"/>
          </p:cNvSpPr>
          <p:nvPr>
            <p:ph type="sldNum" sz="quarter" idx="12"/>
          </p:nvPr>
        </p:nvSpPr>
        <p:spPr/>
        <p:txBody>
          <a:bodyPr/>
          <a:lstStyle>
            <a:lvl1pPr defTabSz="1005840">
              <a:defRPr/>
            </a:lvl1pPr>
          </a:lstStyle>
          <a:p>
            <a:fld id="{89A8917E-DE33-42C5-8FB3-EBB1FC5BE0D5}" type="slidenum">
              <a:rPr lang="en-US" altLang="es-PY"/>
              <a:pPr/>
              <a:t>‹#›</a:t>
            </a:fld>
            <a:endParaRPr lang="en-US" altLang="es-PY"/>
          </a:p>
        </p:txBody>
      </p:sp>
    </p:spTree>
    <p:extLst>
      <p:ext uri="{BB962C8B-B14F-4D97-AF65-F5344CB8AC3E}">
        <p14:creationId xmlns:p14="http://schemas.microsoft.com/office/powerpoint/2010/main" val="2713507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defTabSz="1005840">
              <a:defRPr/>
            </a:lvl1pPr>
          </a:lstStyle>
          <a:p>
            <a:fld id="{9965AB47-CD84-45C4-A509-B56BAC422A1E}" type="datetime1">
              <a:rPr lang="en-US" altLang="es-PY"/>
              <a:pPr/>
              <a:t>10/29/2016</a:t>
            </a:fld>
            <a:endParaRPr lang="en-US" altLang="es-PY"/>
          </a:p>
        </p:txBody>
      </p:sp>
      <p:sp>
        <p:nvSpPr>
          <p:cNvPr id="3" name="Footer Placeholder 4"/>
          <p:cNvSpPr>
            <a:spLocks noGrp="1"/>
          </p:cNvSpPr>
          <p:nvPr>
            <p:ph type="ftr" sz="quarter" idx="11"/>
          </p:nvPr>
        </p:nvSpPr>
        <p:spPr/>
        <p:txBody>
          <a:bodyPr/>
          <a:lstStyle>
            <a:lvl1pPr defTabSz="1005840">
              <a:defRPr/>
            </a:lvl1pPr>
          </a:lstStyle>
          <a:p>
            <a:pPr>
              <a:defRPr/>
            </a:pPr>
            <a:endParaRPr lang="en-US"/>
          </a:p>
        </p:txBody>
      </p:sp>
      <p:sp>
        <p:nvSpPr>
          <p:cNvPr id="4" name="Slide Number Placeholder 5"/>
          <p:cNvSpPr>
            <a:spLocks noGrp="1"/>
          </p:cNvSpPr>
          <p:nvPr>
            <p:ph type="sldNum" sz="quarter" idx="12"/>
          </p:nvPr>
        </p:nvSpPr>
        <p:spPr/>
        <p:txBody>
          <a:bodyPr/>
          <a:lstStyle>
            <a:lvl1pPr defTabSz="1005840">
              <a:defRPr/>
            </a:lvl1pPr>
          </a:lstStyle>
          <a:p>
            <a:fld id="{7D0CCCBE-882E-4794-AD95-9D2EB7A45B8F}" type="slidenum">
              <a:rPr lang="en-US" altLang="es-PY"/>
              <a:pPr/>
              <a:t>‹#›</a:t>
            </a:fld>
            <a:endParaRPr lang="en-US" altLang="es-PY"/>
          </a:p>
        </p:txBody>
      </p:sp>
    </p:spTree>
    <p:extLst>
      <p:ext uri="{BB962C8B-B14F-4D97-AF65-F5344CB8AC3E}">
        <p14:creationId xmlns:p14="http://schemas.microsoft.com/office/powerpoint/2010/main" val="22875373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endParaRPr/>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9F6761A3-4CAC-4C5F-AC82-8DB08D526BC2}" type="slidenum">
              <a:rPr/>
              <a:t>‹#›</a:t>
            </a:fld>
            <a:endParaRPr/>
          </a:p>
        </p:txBody>
      </p:sp>
      <p:sp>
        <p:nvSpPr>
          <p:cNvPr id="7" name="Rectangle 6"/>
          <p:cNvSpPr/>
          <p:nvPr userDrawn="1"/>
        </p:nvSpPr>
        <p:spPr>
          <a:xfrm>
            <a:off x="10287000" y="0"/>
            <a:ext cx="1828800" cy="77678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1200"/>
              </a:spcBef>
            </a:pPr>
            <a:r>
              <a:rPr sz="1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300"/>
              </a:spcBef>
            </a:pPr>
            <a:r>
              <a:rPr sz="1000" baseline="0" dirty="0">
                <a:solidFill>
                  <a:prstClr val="white">
                    <a:lumMod val="50000"/>
                  </a:prstClr>
                </a:solidFill>
                <a:latin typeface="Calibri Light" panose="020F0302020204030204" pitchFamily="34" charset="0"/>
                <a:cs typeface="Calibri" panose="020F0502020204030204" pitchFamily="34" charset="0"/>
              </a:rPr>
              <a:t>Your printer might not print the same way our printers do, so make sure to try a couple of test prints. If things aren’t aligning quite right, experiment with the Scale to Fit Paper setting. It’s located in the Print dialog – just click Full Page Slides to get to it.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And did you notice we made fold marks for you? They are really light, but if you don’t like them showing on your brochure, click View, Slide Master, and delete them before you print.</a:t>
            </a:r>
          </a:p>
          <a:p>
            <a:pPr lvl="0">
              <a:spcBef>
                <a:spcPts val="600"/>
              </a:spcBef>
            </a:pPr>
            <a:r>
              <a:rPr sz="1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00"/>
              </a:spcBef>
            </a:pPr>
            <a:r>
              <a:rPr sz="1000" dirty="0">
                <a:solidFill>
                  <a:prstClr val="white">
                    <a:lumMod val="50000"/>
                  </a:prstClr>
                </a:solidFill>
                <a:latin typeface="Calibri Light" panose="020F0302020204030204" pitchFamily="34" charset="0"/>
                <a:cs typeface="Calibri" panose="020F0502020204030204" pitchFamily="34" charset="0"/>
              </a:rPr>
              <a:t>If you need more placeholders for titles, subtitles or body text, just make a copy of what you need and drag it into place. PowerPoint’s Smart Guides will help you align it with everything else.</a:t>
            </a:r>
            <a:endParaRPr lang="en-US" sz="1000" dirty="0">
              <a:solidFill>
                <a:prstClr val="white">
                  <a:lumMod val="50000"/>
                </a:prstClr>
              </a:solidFill>
              <a:latin typeface="Calibri Light" panose="020F0302020204030204" pitchFamily="34" charset="0"/>
              <a:cs typeface="Calibri" panose="020F0502020204030204" pitchFamily="34" charset="0"/>
            </a:endParaRPr>
          </a:p>
          <a:p>
            <a:pPr lvl="0">
              <a:spcBef>
                <a:spcPts val="600"/>
              </a:spcBef>
            </a:pPr>
            <a:r>
              <a:rPr lang="en-US" sz="1000" dirty="0">
                <a:solidFill>
                  <a:prstClr val="white">
                    <a:lumMod val="50000"/>
                  </a:prstClr>
                </a:solidFill>
                <a:latin typeface="Calibri Light" panose="020F0302020204030204" pitchFamily="34" charset="0"/>
                <a:cs typeface="Calibri" panose="020F0502020204030204" pitchFamily="34" charset="0"/>
              </a:rPr>
              <a:t>By the</a:t>
            </a:r>
            <a:r>
              <a:rPr lang="en-US" sz="1000" baseline="0" dirty="0">
                <a:solidFill>
                  <a:prstClr val="white">
                    <a:lumMod val="50000"/>
                  </a:prstClr>
                </a:solidFill>
                <a:latin typeface="Calibri Light" panose="020F0302020204030204" pitchFamily="34" charset="0"/>
                <a:cs typeface="Calibri" panose="020F0502020204030204" pitchFamily="34" charset="0"/>
              </a:rPr>
              <a:t> way, if you need to move or copy the red lines, you can select them by clicking the dotted outlines.</a:t>
            </a:r>
            <a:endParaRPr lang="en-US" sz="10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hf sldNum="0" hdr="0" dt="0"/>
  <p:txStyles>
    <p:titleStyle>
      <a:lvl1pPr algn="l" defTabSz="100584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200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180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16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4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Title Placeholder 1"/>
          <p:cNvSpPr>
            <a:spLocks noGrp="1"/>
          </p:cNvSpPr>
          <p:nvPr>
            <p:ph type="title"/>
          </p:nvPr>
        </p:nvSpPr>
        <p:spPr bwMode="auto">
          <a:xfrm>
            <a:off x="502920" y="311256"/>
            <a:ext cx="905256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PY"/>
              <a:t>Click to edit Master title style</a:t>
            </a:r>
          </a:p>
        </p:txBody>
      </p:sp>
      <p:sp>
        <p:nvSpPr>
          <p:cNvPr id="71683" name="Text Placeholder 2"/>
          <p:cNvSpPr>
            <a:spLocks noGrp="1"/>
          </p:cNvSpPr>
          <p:nvPr>
            <p:ph type="body" idx="1"/>
          </p:nvPr>
        </p:nvSpPr>
        <p:spPr bwMode="auto">
          <a:xfrm>
            <a:off x="502920" y="1813560"/>
            <a:ext cx="9052560" cy="51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PY"/>
              <a:t>Click to edit Master text styles</a:t>
            </a:r>
          </a:p>
          <a:p>
            <a:pPr lvl="1"/>
            <a:r>
              <a:rPr lang="en-US" altLang="es-PY"/>
              <a:t>Second level</a:t>
            </a:r>
          </a:p>
          <a:p>
            <a:pPr lvl="2"/>
            <a:r>
              <a:rPr lang="en-US" altLang="es-PY"/>
              <a:t>Third level</a:t>
            </a:r>
          </a:p>
          <a:p>
            <a:pPr lvl="3"/>
            <a:r>
              <a:rPr lang="en-US" altLang="es-PY"/>
              <a:t>Fourth level</a:t>
            </a:r>
          </a:p>
          <a:p>
            <a:pPr lvl="4"/>
            <a:r>
              <a:rPr lang="en-US" altLang="es-PY"/>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wrap="square" lIns="91440" tIns="45720" rIns="91440" bIns="45720" numCol="1" anchor="ctr" anchorCtr="0" compatLnSpc="1">
            <a:prstTxWarp prst="textNoShape">
              <a:avLst/>
            </a:prstTxWarp>
          </a:bodyPr>
          <a:lstStyle>
            <a:lvl1pPr defTabSz="502920">
              <a:defRPr sz="1320">
                <a:solidFill>
                  <a:srgbClr val="898989"/>
                </a:solidFill>
                <a:latin typeface="Calibri" panose="020F0502020204030204" pitchFamily="34" charset="0"/>
                <a:cs typeface="Arial" panose="020B0604020202020204" pitchFamily="34" charset="0"/>
              </a:defRPr>
            </a:lvl1pPr>
          </a:lstStyle>
          <a:p>
            <a:fld id="{D7E20B07-B66B-45C7-AA7C-D03D6037D203}" type="datetime1">
              <a:rPr lang="en-US" altLang="es-PY"/>
              <a:pPr/>
              <a:t>10/29/2016</a:t>
            </a:fld>
            <a:endParaRPr lang="en-US" altLang="es-PY"/>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defTabSz="502920" fontAlgn="auto">
              <a:spcBef>
                <a:spcPts val="0"/>
              </a:spcBef>
              <a:spcAft>
                <a:spcPts val="0"/>
              </a:spcAft>
              <a:defRPr sz="132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wrap="square" lIns="91440" tIns="45720" rIns="91440" bIns="45720" numCol="1" anchor="ctr" anchorCtr="0" compatLnSpc="1">
            <a:prstTxWarp prst="textNoShape">
              <a:avLst/>
            </a:prstTxWarp>
          </a:bodyPr>
          <a:lstStyle>
            <a:lvl1pPr algn="r" defTabSz="502920">
              <a:defRPr sz="1320">
                <a:solidFill>
                  <a:srgbClr val="898989"/>
                </a:solidFill>
                <a:latin typeface="Calibri" panose="020F0502020204030204" pitchFamily="34" charset="0"/>
                <a:cs typeface="Arial" panose="020B0604020202020204" pitchFamily="34" charset="0"/>
              </a:defRPr>
            </a:lvl1pPr>
          </a:lstStyle>
          <a:p>
            <a:fld id="{B592FD2E-DEFA-41D9-B2E7-0F9BBC8B9D74}" type="slidenum">
              <a:rPr lang="en-US" altLang="es-PY"/>
              <a:pPr/>
              <a:t>‹#›</a:t>
            </a:fld>
            <a:endParaRPr lang="en-US" altLang="es-PY"/>
          </a:p>
        </p:txBody>
      </p:sp>
    </p:spTree>
    <p:extLst>
      <p:ext uri="{BB962C8B-B14F-4D97-AF65-F5344CB8AC3E}">
        <p14:creationId xmlns:p14="http://schemas.microsoft.com/office/powerpoint/2010/main" val="26615945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502920" rtl="0" eaLnBrk="0" fontAlgn="base" hangingPunct="0">
        <a:spcBef>
          <a:spcPct val="0"/>
        </a:spcBef>
        <a:spcAft>
          <a:spcPct val="0"/>
        </a:spcAft>
        <a:defRPr sz="4840" kern="1200">
          <a:solidFill>
            <a:schemeClr val="tx1"/>
          </a:solidFill>
          <a:latin typeface="+mj-lt"/>
          <a:ea typeface="MS PGothic" panose="020B0600070205080204" pitchFamily="34" charset="-128"/>
          <a:cs typeface="ＭＳ Ｐゴシック" charset="-128"/>
        </a:defRPr>
      </a:lvl1pPr>
      <a:lvl2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2pPr>
      <a:lvl3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3pPr>
      <a:lvl4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4pPr>
      <a:lvl5pPr algn="ctr" defTabSz="502920" rtl="0" eaLnBrk="0" fontAlgn="base" hangingPunct="0">
        <a:spcBef>
          <a:spcPct val="0"/>
        </a:spcBef>
        <a:spcAft>
          <a:spcPct val="0"/>
        </a:spcAft>
        <a:defRPr sz="4840">
          <a:solidFill>
            <a:schemeClr val="tx1"/>
          </a:solidFill>
          <a:latin typeface="Calibri" charset="0"/>
          <a:ea typeface="MS PGothic" panose="020B0600070205080204" pitchFamily="34" charset="-128"/>
          <a:cs typeface="ＭＳ Ｐゴシック" charset="-128"/>
        </a:defRPr>
      </a:lvl5pPr>
      <a:lvl6pPr marL="50292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6pPr>
      <a:lvl7pPr marL="100584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7pPr>
      <a:lvl8pPr marL="150876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8pPr>
      <a:lvl9pPr marL="2011680" algn="ctr" defTabSz="502920" rtl="0" fontAlgn="base">
        <a:spcBef>
          <a:spcPct val="0"/>
        </a:spcBef>
        <a:spcAft>
          <a:spcPct val="0"/>
        </a:spcAft>
        <a:defRPr sz="4840">
          <a:solidFill>
            <a:schemeClr val="tx1"/>
          </a:solidFill>
          <a:latin typeface="Calibri" charset="0"/>
          <a:ea typeface="ＭＳ Ｐゴシック" charset="-128"/>
          <a:cs typeface="ＭＳ Ｐゴシック" charset="-128"/>
        </a:defRPr>
      </a:lvl9pPr>
    </p:titleStyle>
    <p:bodyStyle>
      <a:lvl1pPr marL="377190" indent="-377190" algn="l" defTabSz="502920" rtl="0" eaLnBrk="0" fontAlgn="base" hangingPunct="0">
        <a:spcBef>
          <a:spcPct val="20000"/>
        </a:spcBef>
        <a:spcAft>
          <a:spcPct val="0"/>
        </a:spcAft>
        <a:buFont typeface="Arial" panose="020B0604020202020204" pitchFamily="34" charset="0"/>
        <a:buChar char="•"/>
        <a:defRPr sz="3520" kern="1200">
          <a:solidFill>
            <a:schemeClr val="tx1"/>
          </a:solidFill>
          <a:latin typeface="+mn-lt"/>
          <a:ea typeface="MS PGothic" panose="020B0600070205080204" pitchFamily="34" charset="-128"/>
          <a:cs typeface="ＭＳ Ｐゴシック" charset="-128"/>
        </a:defRPr>
      </a:lvl1pPr>
      <a:lvl2pPr marL="817245" indent="-314325" algn="l" defTabSz="502920" rtl="0" eaLnBrk="0" fontAlgn="base" hangingPunct="0">
        <a:spcBef>
          <a:spcPct val="20000"/>
        </a:spcBef>
        <a:spcAft>
          <a:spcPct val="0"/>
        </a:spcAft>
        <a:buFont typeface="Arial" panose="020B0604020202020204" pitchFamily="34" charset="0"/>
        <a:buChar char="–"/>
        <a:defRPr sz="3080" kern="1200">
          <a:solidFill>
            <a:schemeClr val="tx1"/>
          </a:solidFill>
          <a:latin typeface="+mn-lt"/>
          <a:ea typeface="MS PGothic" panose="020B0600070205080204" pitchFamily="34" charset="-128"/>
          <a:cs typeface="+mn-cs"/>
        </a:defRPr>
      </a:lvl2pPr>
      <a:lvl3pPr marL="1257300" indent="-251460" algn="l" defTabSz="502920" rtl="0" eaLnBrk="0" fontAlgn="base" hangingPunct="0">
        <a:spcBef>
          <a:spcPct val="20000"/>
        </a:spcBef>
        <a:spcAft>
          <a:spcPct val="0"/>
        </a:spcAft>
        <a:buFont typeface="Arial" panose="020B0604020202020204" pitchFamily="34" charset="0"/>
        <a:buChar char="•"/>
        <a:defRPr sz="2640" kern="1200">
          <a:solidFill>
            <a:schemeClr val="tx1"/>
          </a:solidFill>
          <a:latin typeface="+mn-lt"/>
          <a:ea typeface="MS PGothic" panose="020B0600070205080204" pitchFamily="34" charset="-128"/>
          <a:cs typeface="+mn-cs"/>
        </a:defRPr>
      </a:lvl3pPr>
      <a:lvl4pPr marL="176022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4pPr>
      <a:lvl5pPr marL="2263140" indent="-251460" algn="l" defTabSz="502920"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S PGothic" panose="020B0600070205080204" pitchFamily="34" charset="-128"/>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spTree>
    <p:extLst>
      <p:ext uri="{BB962C8B-B14F-4D97-AF65-F5344CB8AC3E}">
        <p14:creationId xmlns:p14="http://schemas.microsoft.com/office/powerpoint/2010/main" val="481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¿Funciones comunes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600"/>
            <a:ext cx="10058400" cy="4775200"/>
          </a:xfrm>
          <a:prstGeom prst="rect">
            <a:avLst/>
          </a:prstGeom>
        </p:spPr>
      </p:pic>
    </p:spTree>
    <p:extLst>
      <p:ext uri="{BB962C8B-B14F-4D97-AF65-F5344CB8AC3E}">
        <p14:creationId xmlns:p14="http://schemas.microsoft.com/office/powerpoint/2010/main" val="2699400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155" y="2232212"/>
            <a:ext cx="8829739" cy="4871066"/>
          </a:xfrm>
          <a:prstGeom prst="rect">
            <a:avLst/>
          </a:prstGeom>
        </p:spPr>
      </p:pic>
      <p:sp>
        <p:nvSpPr>
          <p:cNvPr id="2" name="TextBox 1"/>
          <p:cNvSpPr txBox="1"/>
          <p:nvPr/>
        </p:nvSpPr>
        <p:spPr>
          <a:xfrm>
            <a:off x="768594" y="1457960"/>
            <a:ext cx="2320045" cy="830997"/>
          </a:xfrm>
          <a:prstGeom prst="rect">
            <a:avLst/>
          </a:prstGeom>
          <a:noFill/>
        </p:spPr>
        <p:txBody>
          <a:bodyPr wrap="square" rtlCol="0">
            <a:spAutoFit/>
          </a:bodyPr>
          <a:lstStyle/>
          <a:p>
            <a:pPr algn="ctr"/>
            <a:r>
              <a:rPr lang="es-ES" sz="2400" b="1" dirty="0"/>
              <a:t>Nivel Operativo Transaccional</a:t>
            </a:r>
          </a:p>
        </p:txBody>
      </p:sp>
      <p:sp>
        <p:nvSpPr>
          <p:cNvPr id="6" name="TextBox 5"/>
          <p:cNvSpPr txBox="1"/>
          <p:nvPr/>
        </p:nvSpPr>
        <p:spPr>
          <a:xfrm>
            <a:off x="3088639" y="1457960"/>
            <a:ext cx="2320045" cy="461665"/>
          </a:xfrm>
          <a:prstGeom prst="rect">
            <a:avLst/>
          </a:prstGeom>
          <a:noFill/>
        </p:spPr>
        <p:txBody>
          <a:bodyPr wrap="square" rtlCol="0">
            <a:spAutoFit/>
          </a:bodyPr>
          <a:lstStyle/>
          <a:p>
            <a:pPr algn="ctr"/>
            <a:r>
              <a:rPr lang="es-ES" sz="2400" b="1" dirty="0"/>
              <a:t>Data </a:t>
            </a:r>
            <a:r>
              <a:rPr lang="es-ES" sz="2400" b="1" dirty="0" err="1"/>
              <a:t>Warehouse</a:t>
            </a:r>
            <a:endParaRPr lang="es-ES" sz="2400" b="1" dirty="0"/>
          </a:p>
        </p:txBody>
      </p:sp>
      <p:sp>
        <p:nvSpPr>
          <p:cNvPr id="7" name="TextBox 6"/>
          <p:cNvSpPr txBox="1"/>
          <p:nvPr/>
        </p:nvSpPr>
        <p:spPr>
          <a:xfrm>
            <a:off x="5408684" y="1457960"/>
            <a:ext cx="2320045" cy="830997"/>
          </a:xfrm>
          <a:prstGeom prst="rect">
            <a:avLst/>
          </a:prstGeom>
          <a:noFill/>
        </p:spPr>
        <p:txBody>
          <a:bodyPr wrap="square" rtlCol="0">
            <a:spAutoFit/>
          </a:bodyPr>
          <a:lstStyle/>
          <a:p>
            <a:pPr algn="ctr"/>
            <a:r>
              <a:rPr lang="es-ES" sz="2400" b="1" dirty="0"/>
              <a:t>Capa Análisis Explotación</a:t>
            </a:r>
          </a:p>
        </p:txBody>
      </p:sp>
      <p:sp>
        <p:nvSpPr>
          <p:cNvPr id="8" name="TextBox 7"/>
          <p:cNvSpPr txBox="1"/>
          <p:nvPr/>
        </p:nvSpPr>
        <p:spPr>
          <a:xfrm>
            <a:off x="7728729" y="1457960"/>
            <a:ext cx="2320045" cy="461665"/>
          </a:xfrm>
          <a:prstGeom prst="rect">
            <a:avLst/>
          </a:prstGeom>
          <a:noFill/>
        </p:spPr>
        <p:txBody>
          <a:bodyPr wrap="square" rtlCol="0">
            <a:spAutoFit/>
          </a:bodyPr>
          <a:lstStyle/>
          <a:p>
            <a:pPr algn="ctr"/>
            <a:r>
              <a:rPr lang="es-ES" sz="2400" b="1" dirty="0"/>
              <a:t>Usuario Finales</a:t>
            </a:r>
          </a:p>
        </p:txBody>
      </p:sp>
    </p:spTree>
    <p:extLst>
      <p:ext uri="{BB962C8B-B14F-4D97-AF65-F5344CB8AC3E}">
        <p14:creationId xmlns:p14="http://schemas.microsoft.com/office/powerpoint/2010/main" val="256109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643" y="1961881"/>
            <a:ext cx="6373114" cy="3848637"/>
          </a:xfrm>
          <a:prstGeom prst="rect">
            <a:avLst/>
          </a:prstGeom>
        </p:spPr>
      </p:pic>
    </p:spTree>
    <p:extLst>
      <p:ext uri="{BB962C8B-B14F-4D97-AF65-F5344CB8AC3E}">
        <p14:creationId xmlns:p14="http://schemas.microsoft.com/office/powerpoint/2010/main" val="251390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0" y="2024501"/>
            <a:ext cx="5149215" cy="4984629"/>
          </a:xfrm>
          <a:prstGeom prst="rect">
            <a:avLst/>
          </a:prstGeom>
        </p:spPr>
      </p:pic>
    </p:spTree>
    <p:extLst>
      <p:ext uri="{BB962C8B-B14F-4D97-AF65-F5344CB8AC3E}">
        <p14:creationId xmlns:p14="http://schemas.microsoft.com/office/powerpoint/2010/main" val="425506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¿Comoponentes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70" y="2616359"/>
            <a:ext cx="2539682" cy="2539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4900" y="1829611"/>
            <a:ext cx="5041741" cy="5192993"/>
          </a:xfrm>
          <a:prstGeom prst="rect">
            <a:avLst/>
          </a:prstGeom>
        </p:spPr>
      </p:pic>
    </p:spTree>
    <p:extLst>
      <p:ext uri="{BB962C8B-B14F-4D97-AF65-F5344CB8AC3E}">
        <p14:creationId xmlns:p14="http://schemas.microsoft.com/office/powerpoint/2010/main" val="221688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Principales beneficios de BI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61" y="1457960"/>
            <a:ext cx="7620000" cy="5905500"/>
          </a:xfrm>
          <a:prstGeom prst="rect">
            <a:avLst/>
          </a:prstGeom>
        </p:spPr>
      </p:pic>
    </p:spTree>
    <p:extLst>
      <p:ext uri="{BB962C8B-B14F-4D97-AF65-F5344CB8AC3E}">
        <p14:creationId xmlns:p14="http://schemas.microsoft.com/office/powerpoint/2010/main" val="208027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62" y="649097"/>
            <a:ext cx="9283843" cy="6962882"/>
          </a:xfrm>
          <a:prstGeom prst="rect">
            <a:avLst/>
          </a:prstGeom>
        </p:spPr>
      </p:pic>
      <p:sp>
        <p:nvSpPr>
          <p:cNvPr id="19" name="Text Placeholder 18"/>
          <p:cNvSpPr>
            <a:spLocks noGrp="1"/>
          </p:cNvSpPr>
          <p:nvPr>
            <p:ph type="body" sz="quarter" idx="14"/>
          </p:nvPr>
        </p:nvSpPr>
        <p:spPr>
          <a:xfrm>
            <a:off x="3110031" y="0"/>
            <a:ext cx="3723906" cy="809518"/>
          </a:xfrm>
        </p:spPr>
        <p:txBody>
          <a:bodyPr/>
          <a:lstStyle/>
          <a:p>
            <a:r>
              <a:rPr lang="es-PY" sz="4300" noProof="1">
                <a:latin typeface="Adobe Fangsong Std R" panose="02020400000000000000" pitchFamily="18" charset="-128"/>
                <a:ea typeface="Adobe Fangsong Std R" panose="02020400000000000000" pitchFamily="18" charset="-128"/>
              </a:rPr>
              <a:t>Data Discovery</a:t>
            </a:r>
          </a:p>
        </p:txBody>
      </p:sp>
    </p:spTree>
    <p:extLst>
      <p:ext uri="{BB962C8B-B14F-4D97-AF65-F5344CB8AC3E}">
        <p14:creationId xmlns:p14="http://schemas.microsoft.com/office/powerpoint/2010/main" val="207598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2019897" y="8631"/>
            <a:ext cx="5627812" cy="736600"/>
          </a:xfrm>
        </p:spPr>
        <p:txBody>
          <a:bodyPr/>
          <a:lstStyle/>
          <a:p>
            <a:r>
              <a:rPr lang="es-PY" sz="4300" noProof="1">
                <a:latin typeface="Adobe Fangsong Std R" panose="02020400000000000000" pitchFamily="18" charset="-128"/>
                <a:ea typeface="Adobe Fangsong Std R" panose="02020400000000000000" pitchFamily="18" charset="-128"/>
              </a:rPr>
              <a:t>Framework de Gartner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 y="1042987"/>
            <a:ext cx="8448675" cy="5686425"/>
          </a:xfrm>
          <a:prstGeom prst="rect">
            <a:avLst/>
          </a:prstGeom>
        </p:spPr>
      </p:pic>
    </p:spTree>
    <p:extLst>
      <p:ext uri="{BB962C8B-B14F-4D97-AF65-F5344CB8AC3E}">
        <p14:creationId xmlns:p14="http://schemas.microsoft.com/office/powerpoint/2010/main" val="83996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694186" y="0"/>
            <a:ext cx="8853054" cy="736600"/>
          </a:xfrm>
        </p:spPr>
        <p:txBody>
          <a:bodyPr/>
          <a:lstStyle/>
          <a:p>
            <a:r>
              <a:rPr lang="ES-PY" sz="4300" noProof="1">
                <a:ea typeface="Adobe Fangsong Std R" panose="02020400000000000000" pitchFamily="18" charset="-128"/>
              </a:rPr>
              <a:t>Cuadrante Mágico de Gartner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30" y="725348"/>
            <a:ext cx="6843565" cy="7047052"/>
          </a:xfrm>
          <a:prstGeom prst="rect">
            <a:avLst/>
          </a:prstGeom>
        </p:spPr>
      </p:pic>
    </p:spTree>
    <p:extLst>
      <p:ext uri="{BB962C8B-B14F-4D97-AF65-F5344CB8AC3E}">
        <p14:creationId xmlns:p14="http://schemas.microsoft.com/office/powerpoint/2010/main" val="112252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EU3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18"/>
          <p:cNvSpPr>
            <a:spLocks noGrp="1"/>
          </p:cNvSpPr>
          <p:nvPr>
            <p:ph type="body" sz="quarter" idx="14"/>
          </p:nvPr>
        </p:nvSpPr>
        <p:spPr>
          <a:xfrm>
            <a:off x="5584590" y="371736"/>
            <a:ext cx="2752586" cy="736600"/>
          </a:xfrm>
        </p:spPr>
        <p:txBody>
          <a:bodyPr/>
          <a:lstStyle/>
          <a:p>
            <a:r>
              <a:rPr lang="es-PY" sz="4300" noProof="1">
                <a:latin typeface="Adobe Fangsong Std R" panose="02020400000000000000" pitchFamily="18" charset="-128"/>
                <a:ea typeface="Adobe Fangsong Std R" panose="02020400000000000000" pitchFamily="18" charset="-128"/>
              </a:rPr>
              <a:t>Tableau</a:t>
            </a:r>
          </a:p>
        </p:txBody>
      </p:sp>
    </p:spTree>
    <p:extLst>
      <p:ext uri="{BB962C8B-B14F-4D97-AF65-F5344CB8AC3E}">
        <p14:creationId xmlns:p14="http://schemas.microsoft.com/office/powerpoint/2010/main" val="22173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solidFill>
                  <a:srgbClr val="F24F4F"/>
                </a:solidFill>
              </a:rPr>
              <a:t>Qué</a:t>
            </a:r>
            <a:r>
              <a:rPr lang="es-PY" sz="4300" noProof="1"/>
              <a:t>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3527"/>
            <a:ext cx="10337173" cy="5674677"/>
          </a:xfrm>
          <a:prstGeom prst="rect">
            <a:avLst/>
          </a:prstGeom>
        </p:spPr>
      </p:pic>
    </p:spTree>
    <p:extLst>
      <p:ext uri="{BB962C8B-B14F-4D97-AF65-F5344CB8AC3E}">
        <p14:creationId xmlns:p14="http://schemas.microsoft.com/office/powerpoint/2010/main" val="309417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2" descr="EU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773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2" descr="EU3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12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EU3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88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ALL_060513-2_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0054908"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EU3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
            <a:ext cx="10058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7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Formula Tasa de crecimiento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97" y="2972948"/>
            <a:ext cx="8277413" cy="1545575"/>
          </a:xfrm>
          <a:prstGeom prst="rect">
            <a:avLst/>
          </a:prstGeom>
        </p:spPr>
      </p:pic>
    </p:spTree>
    <p:extLst>
      <p:ext uri="{BB962C8B-B14F-4D97-AF65-F5344CB8AC3E}">
        <p14:creationId xmlns:p14="http://schemas.microsoft.com/office/powerpoint/2010/main" val="17306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spTree>
    <p:extLst>
      <p:ext uri="{BB962C8B-B14F-4D97-AF65-F5344CB8AC3E}">
        <p14:creationId xmlns:p14="http://schemas.microsoft.com/office/powerpoint/2010/main" val="47081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 y="0"/>
            <a:ext cx="10058401" cy="7702587"/>
          </a:xfrm>
          <a:prstGeom prst="rect">
            <a:avLst/>
          </a:prstGeom>
        </p:spPr>
      </p:pic>
    </p:spTree>
    <p:extLst>
      <p:ext uri="{BB962C8B-B14F-4D97-AF65-F5344CB8AC3E}">
        <p14:creationId xmlns:p14="http://schemas.microsoft.com/office/powerpoint/2010/main" val="339024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993691"/>
            <a:ext cx="10058401" cy="7702587"/>
          </a:xfrm>
          <a:prstGeom prst="rect">
            <a:avLst/>
          </a:prstGeom>
        </p:spPr>
      </p:pic>
      <p:sp>
        <p:nvSpPr>
          <p:cNvPr id="3" name="Rectangle 2"/>
          <p:cNvSpPr/>
          <p:nvPr/>
        </p:nvSpPr>
        <p:spPr>
          <a:xfrm>
            <a:off x="-524656" y="0"/>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575768" y="541394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5340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4999" y="-4632344"/>
            <a:ext cx="16237156" cy="11661794"/>
          </a:xfrm>
          <a:prstGeom prst="rect">
            <a:avLst/>
          </a:prstGeom>
        </p:spPr>
      </p:pic>
      <p:sp>
        <p:nvSpPr>
          <p:cNvPr id="7" name="Rectangle 6"/>
          <p:cNvSpPr/>
          <p:nvPr/>
        </p:nvSpPr>
        <p:spPr>
          <a:xfrm>
            <a:off x="-417018" y="-2930577"/>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734518" y="6978162"/>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8766931" y="457200"/>
            <a:ext cx="5067159" cy="7064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1596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3314" y="-5955569"/>
            <a:ext cx="17926628" cy="13727969"/>
          </a:xfrm>
          <a:prstGeom prst="rect">
            <a:avLst/>
          </a:prstGeom>
        </p:spPr>
      </p:pic>
      <p:sp>
        <p:nvSpPr>
          <p:cNvPr id="7" name="Rectangle 6"/>
          <p:cNvSpPr/>
          <p:nvPr/>
        </p:nvSpPr>
        <p:spPr>
          <a:xfrm>
            <a:off x="8667411" y="250723"/>
            <a:ext cx="5067159" cy="800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417018" y="7565923"/>
            <a:ext cx="11527436" cy="338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0018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246282"/>
            <a:ext cx="7805944" cy="4355601"/>
          </a:xfrm>
          <a:prstGeom prst="rect">
            <a:avLst/>
          </a:prstGeom>
        </p:spPr>
      </p:pic>
    </p:spTree>
    <p:extLst>
      <p:ext uri="{BB962C8B-B14F-4D97-AF65-F5344CB8AC3E}">
        <p14:creationId xmlns:p14="http://schemas.microsoft.com/office/powerpoint/2010/main" val="177652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4948" y="1474800"/>
            <a:ext cx="4092552" cy="3006700"/>
          </a:xfrm>
          <a:prstGeom prst="rect">
            <a:avLst/>
          </a:prstGeom>
        </p:spPr>
      </p:pic>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0289180" cy="7772400"/>
          </a:xfrm>
          <a:prstGeom prst="rect">
            <a:avLst/>
          </a:prstGeom>
        </p:spPr>
      </p:pic>
    </p:spTree>
    <p:extLst>
      <p:ext uri="{BB962C8B-B14F-4D97-AF65-F5344CB8AC3E}">
        <p14:creationId xmlns:p14="http://schemas.microsoft.com/office/powerpoint/2010/main" val="407163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758579" cy="51054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0058401" cy="7639050"/>
          </a:xfrm>
          <a:prstGeom prst="rect">
            <a:avLst/>
          </a:prstGeom>
        </p:spPr>
      </p:pic>
    </p:spTree>
    <p:extLst>
      <p:ext uri="{BB962C8B-B14F-4D97-AF65-F5344CB8AC3E}">
        <p14:creationId xmlns:p14="http://schemas.microsoft.com/office/powerpoint/2010/main" val="993603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10058400" cy="7814395"/>
          </a:xfrm>
          <a:prstGeom prst="rect">
            <a:avLst/>
          </a:prstGeom>
        </p:spPr>
      </p:pic>
    </p:spTree>
    <p:extLst>
      <p:ext uri="{BB962C8B-B14F-4D97-AF65-F5344CB8AC3E}">
        <p14:creationId xmlns:p14="http://schemas.microsoft.com/office/powerpoint/2010/main" val="247008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96000"/>
            <a:ext cx="17491587" cy="13589256"/>
          </a:xfrm>
          <a:prstGeom prst="rect">
            <a:avLst/>
          </a:prstGeom>
        </p:spPr>
      </p:pic>
      <p:sp>
        <p:nvSpPr>
          <p:cNvPr id="7" name="Rectangle 6"/>
          <p:cNvSpPr/>
          <p:nvPr/>
        </p:nvSpPr>
        <p:spPr>
          <a:xfrm>
            <a:off x="8436078" y="-368710"/>
            <a:ext cx="4070555" cy="8893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7567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1101" y="4557454"/>
            <a:ext cx="4153670" cy="314187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0000" y="-2196000"/>
            <a:ext cx="18446400" cy="13635088"/>
          </a:xfrm>
          <a:prstGeom prst="rect">
            <a:avLst/>
          </a:prstGeom>
        </p:spPr>
      </p:pic>
    </p:spTree>
    <p:extLst>
      <p:ext uri="{BB962C8B-B14F-4D97-AF65-F5344CB8AC3E}">
        <p14:creationId xmlns:p14="http://schemas.microsoft.com/office/powerpoint/2010/main" val="254029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84207"/>
            <a:ext cx="10058400" cy="7814395"/>
          </a:xfrm>
          <a:prstGeom prst="rect">
            <a:avLst/>
          </a:prstGeom>
        </p:spPr>
      </p:pic>
      <p:sp>
        <p:nvSpPr>
          <p:cNvPr id="7" name="Rectangle 6"/>
          <p:cNvSpPr/>
          <p:nvPr/>
        </p:nvSpPr>
        <p:spPr>
          <a:xfrm>
            <a:off x="-1021531" y="-1120876"/>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71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75"/>
            <a:ext cx="10058400" cy="7608278"/>
          </a:xfrm>
          <a:prstGeom prst="rect">
            <a:avLst/>
          </a:prstGeom>
        </p:spPr>
      </p:pic>
    </p:spTree>
    <p:extLst>
      <p:ext uri="{BB962C8B-B14F-4D97-AF65-F5344CB8AC3E}">
        <p14:creationId xmlns:p14="http://schemas.microsoft.com/office/powerpoint/2010/main" val="322058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520000"/>
            <a:ext cx="19054916" cy="14413336"/>
          </a:xfrm>
          <a:prstGeom prst="rect">
            <a:avLst/>
          </a:prstGeom>
        </p:spPr>
      </p:pic>
      <p:sp>
        <p:nvSpPr>
          <p:cNvPr id="7" name="Rectangle 6"/>
          <p:cNvSpPr/>
          <p:nvPr/>
        </p:nvSpPr>
        <p:spPr>
          <a:xfrm>
            <a:off x="7532533" y="-1150374"/>
            <a:ext cx="7451828" cy="10146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5692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2000" y="-2052000"/>
            <a:ext cx="16472875" cy="12460253"/>
          </a:xfrm>
          <a:prstGeom prst="rect">
            <a:avLst/>
          </a:prstGeom>
        </p:spPr>
      </p:pic>
      <p:sp>
        <p:nvSpPr>
          <p:cNvPr id="7" name="Rectangle 6"/>
          <p:cNvSpPr/>
          <p:nvPr/>
        </p:nvSpPr>
        <p:spPr>
          <a:xfrm>
            <a:off x="-3971208" y="7108722"/>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793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432123" y="272716"/>
            <a:ext cx="7439162" cy="1267326"/>
          </a:xfrm>
        </p:spPr>
        <p:txBody>
          <a:bodyPr/>
          <a:lstStyle/>
          <a:p>
            <a:pPr algn="ctr"/>
            <a:r>
              <a:rPr lang="es-ES" sz="4300" noProof="1">
                <a:ea typeface="Adobe Fangsong Std R" panose="02020400000000000000" pitchFamily="18" charset="-128"/>
              </a:rPr>
              <a:t>Data Discovery a datos de instituciones del Estado</a:t>
            </a:r>
            <a:endParaRPr lang="ES-PY" sz="4300" noProof="1">
              <a:ea typeface="Adobe Fangsong Std R" panose="02020400000000000000" pitchFamily="18" charset="-12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073" y="1453850"/>
            <a:ext cx="3698978" cy="29698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101" y="1453850"/>
            <a:ext cx="4305234" cy="31173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073" y="4571151"/>
            <a:ext cx="3682593" cy="295344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165877"/>
            <a:ext cx="10058400" cy="7608278"/>
          </a:xfrm>
          <a:prstGeom prst="rect">
            <a:avLst/>
          </a:prstGeom>
        </p:spPr>
      </p:pic>
      <p:sp>
        <p:nvSpPr>
          <p:cNvPr id="7" name="Rectangle 6"/>
          <p:cNvSpPr/>
          <p:nvPr/>
        </p:nvSpPr>
        <p:spPr>
          <a:xfrm>
            <a:off x="-1080525" y="5456905"/>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169015" y="-914398"/>
            <a:ext cx="16665678" cy="41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66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Qué es Business Intelligence</a:t>
            </a:r>
            <a:r>
              <a:rPr lang="es-PY" sz="4300" noProof="1">
                <a:latin typeface="Adobe Fangsong Std R" panose="02020400000000000000" pitchFamily="18" charset="-128"/>
                <a:ea typeface="Adobe Fangsong Std R" panose="02020400000000000000" pitchFamily="18" charset="-128"/>
              </a:rPr>
              <a: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061" y="2755556"/>
            <a:ext cx="7608926" cy="2162023"/>
          </a:xfrm>
          <a:prstGeom prst="rect">
            <a:avLst/>
          </a:prstGeom>
        </p:spPr>
      </p:pic>
    </p:spTree>
    <p:extLst>
      <p:ext uri="{BB962C8B-B14F-4D97-AF65-F5344CB8AC3E}">
        <p14:creationId xmlns:p14="http://schemas.microsoft.com/office/powerpoint/2010/main" val="8908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79" y="126137"/>
            <a:ext cx="9374641" cy="7526706"/>
          </a:xfrm>
          <a:prstGeom prst="rect">
            <a:avLst/>
          </a:prstGeom>
        </p:spPr>
      </p:pic>
    </p:spTree>
    <p:extLst>
      <p:ext uri="{BB962C8B-B14F-4D97-AF65-F5344CB8AC3E}">
        <p14:creationId xmlns:p14="http://schemas.microsoft.com/office/powerpoint/2010/main" val="1936105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08" y="2643800"/>
            <a:ext cx="14898207" cy="11407600"/>
          </a:xfrm>
          <a:prstGeom prst="rect">
            <a:avLst/>
          </a:prstGeom>
        </p:spPr>
      </p:pic>
      <p:sp>
        <p:nvSpPr>
          <p:cNvPr id="3" name="Rectangle 2"/>
          <p:cNvSpPr/>
          <p:nvPr/>
        </p:nvSpPr>
        <p:spPr>
          <a:xfrm>
            <a:off x="-3421626" y="7167716"/>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p:cNvSpPr txBox="1"/>
          <p:nvPr/>
        </p:nvSpPr>
        <p:spPr>
          <a:xfrm>
            <a:off x="4032585" y="334296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1,9%</a:t>
            </a:r>
            <a:br>
              <a:rPr lang="es-ES" dirty="0"/>
            </a:br>
            <a:r>
              <a:rPr lang="es-ES" b="1" dirty="0">
                <a:solidFill>
                  <a:schemeClr val="bg2">
                    <a:lumMod val="75000"/>
                  </a:schemeClr>
                </a:solidFill>
              </a:rPr>
              <a:t>Población: </a:t>
            </a:r>
            <a:r>
              <a:rPr lang="es-ES" b="1" dirty="0"/>
              <a:t>			5.385.002</a:t>
            </a:r>
          </a:p>
        </p:txBody>
      </p:sp>
      <p:sp>
        <p:nvSpPr>
          <p:cNvPr id="4" name="Text Placeholder 3"/>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13702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08" y="2643800"/>
            <a:ext cx="14898207" cy="11407600"/>
          </a:xfrm>
          <a:prstGeom prst="rect">
            <a:avLst/>
          </a:prstGeom>
        </p:spPr>
      </p:pic>
      <p:sp>
        <p:nvSpPr>
          <p:cNvPr id="3" name="Rectangle 2"/>
          <p:cNvSpPr/>
          <p:nvPr/>
        </p:nvSpPr>
        <p:spPr>
          <a:xfrm>
            <a:off x="-3421626" y="7167716"/>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p:cNvSpPr txBox="1"/>
          <p:nvPr/>
        </p:nvSpPr>
        <p:spPr>
          <a:xfrm>
            <a:off x="4045285" y="3355663"/>
            <a:ext cx="4724400"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1,85%</a:t>
            </a:r>
            <a:br>
              <a:rPr lang="es-ES" dirty="0"/>
            </a:br>
            <a:r>
              <a:rPr lang="es-ES" b="1" dirty="0">
                <a:solidFill>
                  <a:schemeClr val="bg2">
                    <a:lumMod val="75000"/>
                  </a:schemeClr>
                </a:solidFill>
              </a:rPr>
              <a:t>Población: </a:t>
            </a:r>
            <a:r>
              <a:rPr lang="es-ES" b="1" dirty="0"/>
              <a:t>			5.486.610</a:t>
            </a:r>
          </a:p>
        </p:txBody>
      </p:sp>
      <p:sp>
        <p:nvSpPr>
          <p:cNvPr id="4" name="Text Placeholder 3"/>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377225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08" y="2643800"/>
            <a:ext cx="14898207" cy="11407600"/>
          </a:xfrm>
          <a:prstGeom prst="rect">
            <a:avLst/>
          </a:prstGeom>
        </p:spPr>
      </p:pic>
      <p:sp>
        <p:nvSpPr>
          <p:cNvPr id="3" name="Rectangle 2"/>
          <p:cNvSpPr/>
          <p:nvPr/>
        </p:nvSpPr>
        <p:spPr>
          <a:xfrm>
            <a:off x="-3421626" y="7167716"/>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p:cNvSpPr txBox="1"/>
          <p:nvPr/>
        </p:nvSpPr>
        <p:spPr>
          <a:xfrm>
            <a:off x="41468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 la población: </a:t>
            </a:r>
            <a:r>
              <a:rPr lang="es-ES" dirty="0"/>
              <a:t>	</a:t>
            </a:r>
            <a:r>
              <a:rPr lang="es-ES" b="1" dirty="0"/>
              <a:t>4,15%</a:t>
            </a:r>
            <a:br>
              <a:rPr lang="es-ES" dirty="0"/>
            </a:br>
            <a:r>
              <a:rPr lang="es-ES" b="1" dirty="0">
                <a:solidFill>
                  <a:schemeClr val="bg2">
                    <a:lumMod val="75000"/>
                  </a:schemeClr>
                </a:solidFill>
              </a:rPr>
              <a:t>Población: </a:t>
            </a:r>
            <a:r>
              <a:rPr lang="es-ES" b="1" dirty="0"/>
              <a:t>			959.580</a:t>
            </a:r>
          </a:p>
        </p:txBody>
      </p:sp>
      <p:sp>
        <p:nvSpPr>
          <p:cNvPr id="4" name="Text Placeholder 3"/>
          <p:cNvSpPr>
            <a:spLocks noGrp="1"/>
          </p:cNvSpPr>
          <p:nvPr>
            <p:ph type="body" sz="quarter" idx="14"/>
          </p:nvPr>
        </p:nvSpPr>
        <p:spPr/>
        <p:txBody>
          <a:bodyPr/>
          <a:lstStyle/>
          <a:p>
            <a:endParaRPr lang="es-ES"/>
          </a:p>
        </p:txBody>
      </p:sp>
    </p:spTree>
    <p:extLst>
      <p:ext uri="{BB962C8B-B14F-4D97-AF65-F5344CB8AC3E}">
        <p14:creationId xmlns:p14="http://schemas.microsoft.com/office/powerpoint/2010/main" val="377199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08" y="2643800"/>
            <a:ext cx="14898207" cy="11407600"/>
          </a:xfrm>
          <a:prstGeom prst="rect">
            <a:avLst/>
          </a:prstGeom>
        </p:spPr>
      </p:pic>
      <p:sp>
        <p:nvSpPr>
          <p:cNvPr id="3" name="Rectangle 2"/>
          <p:cNvSpPr/>
          <p:nvPr/>
        </p:nvSpPr>
        <p:spPr>
          <a:xfrm>
            <a:off x="-3421626" y="7167716"/>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p:cNvSpPr txBox="1"/>
          <p:nvPr/>
        </p:nvSpPr>
        <p:spPr>
          <a:xfrm>
            <a:off x="4146885" y="3368363"/>
            <a:ext cx="4578015"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2.002</a:t>
            </a:r>
            <a:br>
              <a:rPr lang="es-ES" dirty="0"/>
            </a:br>
            <a:r>
              <a:rPr lang="es-ES" b="1" dirty="0">
                <a:solidFill>
                  <a:schemeClr val="bg2">
                    <a:lumMod val="75000"/>
                  </a:schemeClr>
                </a:solidFill>
              </a:rPr>
              <a:t>Tasa de crecimiento de la población: </a:t>
            </a:r>
            <a:r>
              <a:rPr lang="es-ES" dirty="0"/>
              <a:t>	</a:t>
            </a:r>
            <a:r>
              <a:rPr lang="es-ES" b="1" dirty="0"/>
              <a:t>0,5%</a:t>
            </a:r>
            <a:br>
              <a:rPr lang="es-ES" dirty="0"/>
            </a:br>
            <a:r>
              <a:rPr lang="es-ES" b="1" dirty="0">
                <a:solidFill>
                  <a:schemeClr val="bg2">
                    <a:lumMod val="75000"/>
                  </a:schemeClr>
                </a:solidFill>
              </a:rPr>
              <a:t>Población: </a:t>
            </a:r>
            <a:r>
              <a:rPr lang="es-ES" b="1" dirty="0"/>
              <a:t>			964.449</a:t>
            </a:r>
          </a:p>
        </p:txBody>
      </p:sp>
    </p:spTree>
    <p:extLst>
      <p:ext uri="{BB962C8B-B14F-4D97-AF65-F5344CB8AC3E}">
        <p14:creationId xmlns:p14="http://schemas.microsoft.com/office/powerpoint/2010/main" val="30777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0" y="-5442846"/>
            <a:ext cx="20562840" cy="13520046"/>
          </a:xfrm>
          <a:prstGeom prst="rect">
            <a:avLst/>
          </a:prstGeom>
        </p:spPr>
      </p:pic>
      <p:sp>
        <p:nvSpPr>
          <p:cNvPr id="3" name="Rectangle 2"/>
          <p:cNvSpPr/>
          <p:nvPr/>
        </p:nvSpPr>
        <p:spPr>
          <a:xfrm>
            <a:off x="-17068800" y="-1171071"/>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 Placeholder 3"/>
          <p:cNvSpPr>
            <a:spLocks noGrp="1"/>
          </p:cNvSpPr>
          <p:nvPr>
            <p:ph type="body" sz="quarter" idx="14"/>
          </p:nvPr>
        </p:nvSpPr>
        <p:spPr>
          <a:xfrm rot="16200000">
            <a:off x="-4048156" y="5637099"/>
            <a:ext cx="2449512" cy="266486"/>
          </a:xfrm>
        </p:spPr>
        <p:txBody>
          <a:bodyPr/>
          <a:lstStyle/>
          <a:p>
            <a:endParaRPr lang="es-ES" dirty="0"/>
          </a:p>
        </p:txBody>
      </p:sp>
      <p:sp>
        <p:nvSpPr>
          <p:cNvPr id="6" name="TextBox 5"/>
          <p:cNvSpPr txBox="1"/>
          <p:nvPr/>
        </p:nvSpPr>
        <p:spPr>
          <a:xfrm>
            <a:off x="4533829" y="1840551"/>
            <a:ext cx="3924371" cy="923330"/>
          </a:xfrm>
          <a:prstGeom prst="rect">
            <a:avLst/>
          </a:prstGeom>
          <a:noFill/>
          <a:ln>
            <a:solidFill>
              <a:schemeClr val="bg2">
                <a:lumMod val="75000"/>
              </a:schemeClr>
            </a:solidFill>
          </a:ln>
        </p:spPr>
        <p:txBody>
          <a:bodyPr wrap="square" rtlCol="0">
            <a:spAutoFit/>
          </a:bodyPr>
          <a:lstStyle/>
          <a:p>
            <a:r>
              <a:rPr lang="es-ES" b="1" dirty="0">
                <a:solidFill>
                  <a:schemeClr val="bg2">
                    <a:lumMod val="75000"/>
                  </a:schemeClr>
                </a:solidFill>
              </a:rPr>
              <a:t>Indicador de pronóstico: </a:t>
            </a:r>
            <a:r>
              <a:rPr lang="es-ES" b="1" dirty="0"/>
              <a:t>	Cálculo</a:t>
            </a:r>
            <a:br>
              <a:rPr lang="es-ES" dirty="0"/>
            </a:br>
            <a:r>
              <a:rPr lang="es-ES" b="1" dirty="0">
                <a:solidFill>
                  <a:schemeClr val="bg2">
                    <a:lumMod val="75000"/>
                  </a:schemeClr>
                </a:solidFill>
              </a:rPr>
              <a:t>Año: </a:t>
            </a:r>
            <a:r>
              <a:rPr lang="es-ES" dirty="0"/>
              <a:t>			</a:t>
            </a:r>
            <a:r>
              <a:rPr lang="es-ES" b="1" dirty="0"/>
              <a:t>2.020</a:t>
            </a:r>
            <a:br>
              <a:rPr lang="es-ES" dirty="0"/>
            </a:br>
            <a:r>
              <a:rPr lang="es-ES" b="1" dirty="0">
                <a:solidFill>
                  <a:schemeClr val="bg2">
                    <a:lumMod val="75000"/>
                  </a:schemeClr>
                </a:solidFill>
              </a:rPr>
              <a:t>Consumo(</a:t>
            </a:r>
            <a:r>
              <a:rPr lang="es-ES" b="1" dirty="0" err="1">
                <a:solidFill>
                  <a:schemeClr val="bg2">
                    <a:lumMod val="75000"/>
                  </a:schemeClr>
                </a:solidFill>
              </a:rPr>
              <a:t>MWh</a:t>
            </a:r>
            <a:r>
              <a:rPr lang="es-ES" b="1" dirty="0">
                <a:solidFill>
                  <a:schemeClr val="bg2">
                    <a:lumMod val="75000"/>
                  </a:schemeClr>
                </a:solidFill>
              </a:rPr>
              <a:t>): </a:t>
            </a:r>
            <a:r>
              <a:rPr lang="es-ES" b="1" dirty="0"/>
              <a:t>		16.593.716</a:t>
            </a:r>
          </a:p>
        </p:txBody>
      </p:sp>
    </p:spTree>
    <p:extLst>
      <p:ext uri="{BB962C8B-B14F-4D97-AF65-F5344CB8AC3E}">
        <p14:creationId xmlns:p14="http://schemas.microsoft.com/office/powerpoint/2010/main" val="245421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074154"/>
            <a:ext cx="20157908" cy="12822838"/>
          </a:xfrm>
          <a:prstGeom prst="rect">
            <a:avLst/>
          </a:prstGeom>
        </p:spPr>
      </p:pic>
      <p:sp>
        <p:nvSpPr>
          <p:cNvPr id="3" name="Rectangle 2"/>
          <p:cNvSpPr/>
          <p:nvPr/>
        </p:nvSpPr>
        <p:spPr>
          <a:xfrm>
            <a:off x="-16665678" y="-4407651"/>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p:cNvSpPr txBox="1"/>
          <p:nvPr/>
        </p:nvSpPr>
        <p:spPr>
          <a:xfrm>
            <a:off x="2743200" y="1337265"/>
            <a:ext cx="5965372"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2.001</a:t>
            </a:r>
            <a:br>
              <a:rPr lang="es-ES" dirty="0"/>
            </a:br>
            <a:r>
              <a:rPr lang="es-ES" b="1" dirty="0">
                <a:solidFill>
                  <a:schemeClr val="bg2">
                    <a:lumMod val="75000"/>
                  </a:schemeClr>
                </a:solidFill>
              </a:rPr>
              <a:t>Tasa de crecimiento del importe facturado: </a:t>
            </a:r>
            <a:r>
              <a:rPr lang="es-ES" dirty="0"/>
              <a:t>	</a:t>
            </a:r>
            <a:r>
              <a:rPr lang="es-ES" b="1" dirty="0"/>
              <a:t>34,03%</a:t>
            </a:r>
            <a:br>
              <a:rPr lang="es-ES" dirty="0"/>
            </a:br>
            <a:r>
              <a:rPr lang="es-ES" b="1" dirty="0">
                <a:solidFill>
                  <a:schemeClr val="bg2">
                    <a:lumMod val="75000"/>
                  </a:schemeClr>
                </a:solidFill>
              </a:rPr>
              <a:t>Importe (GS): </a:t>
            </a:r>
            <a:r>
              <a:rPr lang="es-ES" b="1" dirty="0"/>
              <a:t>				950.690.247</a:t>
            </a:r>
          </a:p>
        </p:txBody>
      </p:sp>
    </p:spTree>
    <p:extLst>
      <p:ext uri="{BB962C8B-B14F-4D97-AF65-F5344CB8AC3E}">
        <p14:creationId xmlns:p14="http://schemas.microsoft.com/office/powerpoint/2010/main" val="2795833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074154"/>
            <a:ext cx="20157908" cy="12822838"/>
          </a:xfrm>
          <a:prstGeom prst="rect">
            <a:avLst/>
          </a:prstGeom>
        </p:spPr>
      </p:pic>
      <p:sp>
        <p:nvSpPr>
          <p:cNvPr id="3" name="Rectangle 2"/>
          <p:cNvSpPr/>
          <p:nvPr/>
        </p:nvSpPr>
        <p:spPr>
          <a:xfrm>
            <a:off x="-16665678" y="-4407651"/>
            <a:ext cx="16665678" cy="2713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p:cNvSpPr txBox="1"/>
          <p:nvPr/>
        </p:nvSpPr>
        <p:spPr>
          <a:xfrm>
            <a:off x="2583543" y="1337265"/>
            <a:ext cx="6125029" cy="923330"/>
          </a:xfrm>
          <a:prstGeom prst="rect">
            <a:avLst/>
          </a:prstGeom>
          <a:solidFill>
            <a:schemeClr val="bg1"/>
          </a:solidFill>
          <a:ln>
            <a:solidFill>
              <a:schemeClr val="bg2">
                <a:lumMod val="75000"/>
              </a:schemeClr>
            </a:solidFill>
          </a:ln>
        </p:spPr>
        <p:txBody>
          <a:bodyPr wrap="square" rtlCol="0">
            <a:spAutoFit/>
          </a:bodyPr>
          <a:lstStyle/>
          <a:p>
            <a:r>
              <a:rPr lang="es-ES" b="1" dirty="0">
                <a:solidFill>
                  <a:schemeClr val="bg2">
                    <a:lumMod val="75000"/>
                  </a:schemeClr>
                </a:solidFill>
              </a:rPr>
              <a:t>Año:			 </a:t>
            </a:r>
            <a:r>
              <a:rPr lang="es-ES" b="1" dirty="0"/>
              <a:t>		2.004</a:t>
            </a:r>
            <a:br>
              <a:rPr lang="es-ES" dirty="0"/>
            </a:br>
            <a:r>
              <a:rPr lang="es-ES" b="1" dirty="0">
                <a:solidFill>
                  <a:schemeClr val="bg2">
                    <a:lumMod val="75000"/>
                  </a:schemeClr>
                </a:solidFill>
              </a:rPr>
              <a:t>Tasa de crecimiento del importe facturado: </a:t>
            </a:r>
            <a:r>
              <a:rPr lang="es-ES" dirty="0"/>
              <a:t>	</a:t>
            </a:r>
            <a:r>
              <a:rPr lang="es-ES" b="1" dirty="0"/>
              <a:t>1,89%</a:t>
            </a:r>
            <a:br>
              <a:rPr lang="es-ES" dirty="0"/>
            </a:br>
            <a:r>
              <a:rPr lang="es-ES" b="1" dirty="0">
                <a:solidFill>
                  <a:schemeClr val="bg2">
                    <a:lumMod val="75000"/>
                  </a:schemeClr>
                </a:solidFill>
              </a:rPr>
              <a:t>Importe (GS): </a:t>
            </a:r>
            <a:r>
              <a:rPr lang="es-ES" b="1" dirty="0"/>
              <a:t>				1.394.699.791</a:t>
            </a:r>
          </a:p>
        </p:txBody>
      </p:sp>
    </p:spTree>
    <p:extLst>
      <p:ext uri="{BB962C8B-B14F-4D97-AF65-F5344CB8AC3E}">
        <p14:creationId xmlns:p14="http://schemas.microsoft.com/office/powerpoint/2010/main" val="162192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4" name="Diagrama 3"/>
          <p:cNvGraphicFramePr/>
          <p:nvPr>
            <p:extLst>
              <p:ext uri="{D42A27DB-BD31-4B8C-83A1-F6EECF244321}">
                <p14:modId xmlns:p14="http://schemas.microsoft.com/office/powerpoint/2010/main" val="2107685325"/>
              </p:ext>
            </p:extLst>
          </p:nvPr>
        </p:nvGraphicFramePr>
        <p:xfrm>
          <a:off x="1676400" y="1651000"/>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9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20" name="Text Placeholder 77"/>
          <p:cNvSpPr>
            <a:spLocks noGrp="1"/>
          </p:cNvSpPr>
          <p:nvPr>
            <p:ph type="body" sz="quarter" idx="4294967295"/>
          </p:nvPr>
        </p:nvSpPr>
        <p:spPr>
          <a:xfrm>
            <a:off x="1913076" y="3768158"/>
            <a:ext cx="5980991" cy="477483"/>
          </a:xfrm>
          <a:prstGeom prst="rect">
            <a:avLst/>
          </a:prstGeom>
        </p:spPr>
        <p:txBody>
          <a:bodyPr/>
          <a:lstStyle/>
          <a:p>
            <a:r>
              <a:rPr lang="en-US" dirty="0"/>
              <a:t> </a:t>
            </a:r>
            <a:r>
              <a:rPr lang="es-PY" dirty="0"/>
              <a:t>09:00 120/80, 10:00 150/90, 11:00 160/100</a:t>
            </a:r>
            <a:endParaRPr lang="en-US" dirty="0"/>
          </a:p>
        </p:txBody>
      </p:sp>
    </p:spTree>
    <p:extLst>
      <p:ext uri="{BB962C8B-B14F-4D97-AF65-F5344CB8AC3E}">
        <p14:creationId xmlns:p14="http://schemas.microsoft.com/office/powerpoint/2010/main" val="11817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graphicFrame>
        <p:nvGraphicFramePr>
          <p:cNvPr id="14" name="Tabla 13"/>
          <p:cNvGraphicFramePr>
            <a:graphicFrameLocks noGrp="1"/>
          </p:cNvGraphicFramePr>
          <p:nvPr>
            <p:extLst>
              <p:ext uri="{D42A27DB-BD31-4B8C-83A1-F6EECF244321}">
                <p14:modId xmlns:p14="http://schemas.microsoft.com/office/powerpoint/2010/main" val="3219316676"/>
              </p:ext>
            </p:extLst>
          </p:nvPr>
        </p:nvGraphicFramePr>
        <p:xfrm>
          <a:off x="3251226" y="3523007"/>
          <a:ext cx="3958281" cy="1572768"/>
        </p:xfrm>
        <a:graphic>
          <a:graphicData uri="http://schemas.openxmlformats.org/drawingml/2006/table">
            <a:tbl>
              <a:tblPr firstRow="1" bandRow="1">
                <a:tableStyleId>{5C22544A-7EE6-4342-B048-85BDC9FD1C3A}</a:tableStyleId>
              </a:tblPr>
              <a:tblGrid>
                <a:gridCol w="881448">
                  <a:extLst>
                    <a:ext uri="{9D8B030D-6E8A-4147-A177-3AD203B41FA5}">
                      <a16:colId xmlns:a16="http://schemas.microsoft.com/office/drawing/2014/main" val="2400718974"/>
                    </a:ext>
                  </a:extLst>
                </a:gridCol>
                <a:gridCol w="3076833">
                  <a:extLst>
                    <a:ext uri="{9D8B030D-6E8A-4147-A177-3AD203B41FA5}">
                      <a16:colId xmlns:a16="http://schemas.microsoft.com/office/drawing/2014/main" val="2652223293"/>
                    </a:ext>
                  </a:extLst>
                </a:gridCol>
              </a:tblGrid>
              <a:tr h="370840">
                <a:tc>
                  <a:txBody>
                    <a:bodyPr/>
                    <a:lstStyle/>
                    <a:p>
                      <a:pPr algn="ctr"/>
                      <a:r>
                        <a:rPr lang="es-PY" dirty="0"/>
                        <a:t>Hora</a:t>
                      </a:r>
                    </a:p>
                  </a:txBody>
                  <a:tcPr/>
                </a:tc>
                <a:tc>
                  <a:txBody>
                    <a:bodyPr/>
                    <a:lstStyle/>
                    <a:p>
                      <a:pPr algn="ctr"/>
                      <a:r>
                        <a:rPr lang="es-PY" dirty="0"/>
                        <a:t>Lectura</a:t>
                      </a:r>
                      <a:r>
                        <a:rPr lang="es-PY" baseline="0" dirty="0"/>
                        <a:t> presión arterial</a:t>
                      </a:r>
                      <a:endParaRPr lang="es-PY" dirty="0"/>
                    </a:p>
                  </a:txBody>
                  <a:tcPr anchor="ctr"/>
                </a:tc>
                <a:extLst>
                  <a:ext uri="{0D108BD9-81ED-4DB2-BD59-A6C34878D82A}">
                    <a16:rowId xmlns:a16="http://schemas.microsoft.com/office/drawing/2014/main" val="313097846"/>
                  </a:ext>
                </a:extLst>
              </a:tr>
              <a:tr h="370840">
                <a:tc>
                  <a:txBody>
                    <a:bodyPr/>
                    <a:lstStyle/>
                    <a:p>
                      <a:pPr algn="ctr"/>
                      <a:r>
                        <a:rPr lang="es-PY" dirty="0"/>
                        <a:t>09:00</a:t>
                      </a:r>
                    </a:p>
                  </a:txBody>
                  <a:tcPr/>
                </a:tc>
                <a:tc>
                  <a:txBody>
                    <a:bodyPr/>
                    <a:lstStyle/>
                    <a:p>
                      <a:pPr algn="ctr"/>
                      <a:r>
                        <a:rPr lang="es-PY" dirty="0"/>
                        <a:t>120/80</a:t>
                      </a:r>
                    </a:p>
                  </a:txBody>
                  <a:tcPr anchor="ctr"/>
                </a:tc>
                <a:extLst>
                  <a:ext uri="{0D108BD9-81ED-4DB2-BD59-A6C34878D82A}">
                    <a16:rowId xmlns:a16="http://schemas.microsoft.com/office/drawing/2014/main" val="256503769"/>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10:00</a:t>
                      </a:r>
                    </a:p>
                  </a:txBody>
                  <a:tcPr/>
                </a:tc>
                <a:tc>
                  <a:txBody>
                    <a:bodyPr/>
                    <a:lstStyle/>
                    <a:p>
                      <a:pPr algn="ctr"/>
                      <a:r>
                        <a:rPr lang="es-PY" dirty="0"/>
                        <a:t>150/90</a:t>
                      </a:r>
                    </a:p>
                  </a:txBody>
                  <a:tcPr anchor="ctr"/>
                </a:tc>
                <a:extLst>
                  <a:ext uri="{0D108BD9-81ED-4DB2-BD59-A6C34878D82A}">
                    <a16:rowId xmlns:a16="http://schemas.microsoft.com/office/drawing/2014/main" val="3266583977"/>
                  </a:ext>
                </a:extLst>
              </a:tr>
              <a:tr h="370840">
                <a:tc>
                  <a:txBody>
                    <a:bodyPr/>
                    <a:lstStyle/>
                    <a:p>
                      <a:pPr marL="0" marR="0" lvl="0" indent="0" algn="ctr" defTabSz="1005840" rtl="0" eaLnBrk="1" fontAlgn="auto" latinLnBrk="0" hangingPunct="1">
                        <a:lnSpc>
                          <a:spcPct val="100000"/>
                        </a:lnSpc>
                        <a:spcBef>
                          <a:spcPts val="0"/>
                        </a:spcBef>
                        <a:spcAft>
                          <a:spcPts val="0"/>
                        </a:spcAft>
                        <a:buClrTx/>
                        <a:buSzTx/>
                        <a:buFontTx/>
                        <a:buNone/>
                        <a:tabLst/>
                        <a:defRPr/>
                      </a:pPr>
                      <a:r>
                        <a:rPr lang="es-PY" dirty="0"/>
                        <a:t>11:00</a:t>
                      </a:r>
                    </a:p>
                  </a:txBody>
                  <a:tcPr/>
                </a:tc>
                <a:tc>
                  <a:txBody>
                    <a:bodyPr/>
                    <a:lstStyle/>
                    <a:p>
                      <a:pPr algn="ctr"/>
                      <a:r>
                        <a:rPr lang="es-PY" dirty="0"/>
                        <a:t>160/100</a:t>
                      </a:r>
                    </a:p>
                  </a:txBody>
                  <a:tcPr anchor="ctr"/>
                </a:tc>
                <a:extLst>
                  <a:ext uri="{0D108BD9-81ED-4DB2-BD59-A6C34878D82A}">
                    <a16:rowId xmlns:a16="http://schemas.microsoft.com/office/drawing/2014/main" val="428906295"/>
                  </a:ext>
                </a:extLst>
              </a:tr>
            </a:tbl>
          </a:graphicData>
        </a:graphic>
      </p:graphicFrame>
    </p:spTree>
    <p:extLst>
      <p:ext uri="{BB962C8B-B14F-4D97-AF65-F5344CB8AC3E}">
        <p14:creationId xmlns:p14="http://schemas.microsoft.com/office/powerpoint/2010/main" val="201715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3200" noProof="1">
                <a:latin typeface="Adobe Fangsong Std R" panose="02020400000000000000" pitchFamily="18" charset="-128"/>
                <a:ea typeface="Adobe Fangsong Std R" panose="02020400000000000000" pitchFamily="18" charset="-128"/>
              </a:rPr>
              <a:t>¿</a:t>
            </a:r>
            <a:r>
              <a:rPr lang="es-PY" sz="3200" noProof="1"/>
              <a:t>Datos, información y Conocimiento</a:t>
            </a:r>
            <a:r>
              <a:rPr lang="es-PY" sz="3200" noProof="1">
                <a:latin typeface="Adobe Fangsong Std R" panose="02020400000000000000" pitchFamily="18" charset="-128"/>
                <a:ea typeface="Adobe Fangsong Std R" panose="02020400000000000000" pitchFamily="18" charset="-128"/>
              </a:rPr>
              <a:t>?</a:t>
            </a:r>
          </a:p>
        </p:txBody>
      </p:sp>
      <p:sp>
        <p:nvSpPr>
          <p:cNvPr id="17" name="CuadroTexto 16"/>
          <p:cNvSpPr txBox="1"/>
          <p:nvPr/>
        </p:nvSpPr>
        <p:spPr>
          <a:xfrm>
            <a:off x="899926" y="2514579"/>
            <a:ext cx="8619860" cy="923330"/>
          </a:xfrm>
          <a:prstGeom prst="rect">
            <a:avLst/>
          </a:prstGeom>
          <a:noFill/>
        </p:spPr>
        <p:txBody>
          <a:bodyPr wrap="none" rtlCol="0">
            <a:spAutoFit/>
          </a:bodyPr>
          <a:lstStyle/>
          <a:p>
            <a:r>
              <a:rPr lang="es-PY" dirty="0"/>
              <a:t>El doctor puede utilizar su conocimiento sobre presión arterial y puede verificar en las lecturas</a:t>
            </a:r>
            <a:br>
              <a:rPr lang="es-PY" dirty="0"/>
            </a:br>
            <a:r>
              <a:rPr lang="es-PY" dirty="0"/>
              <a:t>del paciente si está empeorando o no. Las drogas pueden entonces ser administradas </a:t>
            </a:r>
            <a:br>
              <a:rPr lang="es-PY" dirty="0"/>
            </a:br>
            <a:r>
              <a:rPr lang="es-PY" dirty="0"/>
              <a:t>para reducir la presión arterial.</a:t>
            </a:r>
          </a:p>
        </p:txBody>
      </p:sp>
    </p:spTree>
    <p:extLst>
      <p:ext uri="{BB962C8B-B14F-4D97-AF65-F5344CB8AC3E}">
        <p14:creationId xmlns:p14="http://schemas.microsoft.com/office/powerpoint/2010/main" val="5044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a:xfrm>
            <a:off x="1147061" y="721360"/>
            <a:ext cx="8166612" cy="736600"/>
          </a:xfrm>
        </p:spPr>
        <p:txBody>
          <a:bodyPr/>
          <a:lstStyle/>
          <a:p>
            <a:r>
              <a:rPr lang="es-PY" sz="4300" noProof="1">
                <a:latin typeface="Adobe Fangsong Std R" panose="02020400000000000000" pitchFamily="18" charset="-128"/>
                <a:ea typeface="Adobe Fangsong Std R" panose="02020400000000000000" pitchFamily="18" charset="-128"/>
              </a:rPr>
              <a:t>¿</a:t>
            </a:r>
            <a:r>
              <a:rPr lang="es-PY" sz="4300" noProof="1"/>
              <a:t>Proceso ETL</a:t>
            </a:r>
            <a:r>
              <a:rPr lang="es-PY" sz="4300" noProof="1">
                <a:latin typeface="Adobe Fangsong Std R" panose="02020400000000000000" pitchFamily="18" charset="-128"/>
                <a:ea typeface="Adobe Fangsong Std R" panose="02020400000000000000" pitchFamily="18" charset="-128"/>
              </a:rPr>
              <a:t>?</a:t>
            </a:r>
          </a:p>
        </p:txBody>
      </p:sp>
      <p:graphicFrame>
        <p:nvGraphicFramePr>
          <p:cNvPr id="3" name="Diagrama 2"/>
          <p:cNvGraphicFramePr/>
          <p:nvPr>
            <p:extLst>
              <p:ext uri="{D42A27DB-BD31-4B8C-83A1-F6EECF244321}">
                <p14:modId xmlns:p14="http://schemas.microsoft.com/office/powerpoint/2010/main" val="4154788450"/>
              </p:ext>
            </p:extLst>
          </p:nvPr>
        </p:nvGraphicFramePr>
        <p:xfrm>
          <a:off x="1446538" y="1885779"/>
          <a:ext cx="6705600" cy="447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93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d Brochure 11 x 8.5">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Brochure.potx" id="{E914270B-3276-4F2E-8580-C3CCE9E5F702}" vid="{E9F90C9B-080A-428F-9657-A3A4573153FD}"/>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d Brochure">
      <a:dk1>
        <a:sysClr val="windowText" lastClr="000000"/>
      </a:dk1>
      <a:lt1>
        <a:sysClr val="window" lastClr="FFFFFF"/>
      </a:lt1>
      <a:dk2>
        <a:srgbClr val="4C483D"/>
      </a:dk2>
      <a:lt2>
        <a:srgbClr val="E4E3E2"/>
      </a:lt2>
      <a:accent1>
        <a:srgbClr val="F24F4F"/>
      </a:accent1>
      <a:accent2>
        <a:srgbClr val="8DBB70"/>
      </a:accent2>
      <a:accent3>
        <a:srgbClr val="F0BB44"/>
      </a:accent3>
      <a:accent4>
        <a:srgbClr val="61ADBF"/>
      </a:accent4>
      <a:accent5>
        <a:srgbClr val="A3648B"/>
      </a:accent5>
      <a:accent6>
        <a:srgbClr val="F8943F"/>
      </a:accent6>
      <a:hlink>
        <a:srgbClr val="4C483D"/>
      </a:hlink>
      <a:folHlink>
        <a:srgbClr val="A3648B"/>
      </a:folHlink>
    </a:clrScheme>
    <a:fontScheme name="Century Gothic-Garamond">
      <a:majorFont>
        <a:latin typeface="Century Gothic"/>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5C778C8-FE8B-44C3-ADAD-6775E8F58B7A}">
  <we:reference id="wa104379989" version="1.0.0.0" store="es-ES" storeType="OMEX"/>
  <we:alternateReferences>
    <we:reference id="WA104379989" version="1.0.0.0" store="WA10437998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977314-8297-423F-815C-299D2AF8B6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3796</Words>
  <Application>Microsoft Office PowerPoint</Application>
  <PresentationFormat>Custom</PresentationFormat>
  <Paragraphs>241</Paragraphs>
  <Slides>47</Slides>
  <Notes>43</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Adobe Fangsong Std R</vt:lpstr>
      <vt:lpstr>ＭＳ Ｐゴシック</vt:lpstr>
      <vt:lpstr>ＭＳ Ｐゴシック</vt:lpstr>
      <vt:lpstr>Arial</vt:lpstr>
      <vt:lpstr>Calibri</vt:lpstr>
      <vt:lpstr>Calibri Light</vt:lpstr>
      <vt:lpstr>Century Gothic</vt:lpstr>
      <vt:lpstr>Garamond</vt:lpstr>
      <vt:lpstr>Gill Sans MT</vt:lpstr>
      <vt:lpstr>Lucida Grande</vt:lpstr>
      <vt:lpstr>ヒラギノ角ゴ Pro W3</vt:lpstr>
      <vt:lpstr>Red Brochure 11 x 8.5</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keywords/>
  <cp:lastModifiedBy/>
  <cp:revision>3</cp:revision>
  <dcterms:created xsi:type="dcterms:W3CDTF">2016-08-22T19:52:24Z</dcterms:created>
  <dcterms:modified xsi:type="dcterms:W3CDTF">2016-10-29T18:47:12Z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TC038954999991</vt:lpwstr>
  </property>
</Properties>
</file>